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notesMasterIdLst>
    <p:notesMasterId r:id="rId12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A0E1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914400" y="1097280"/>
            <a:ext cx="103327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2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纽柯钢铁锡代利亚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5029200" y="1828800"/>
            <a:ext cx="2103120" cy="457200"/>
          </a:xfrm>
          <a:prstGeom prst="rect">
            <a:avLst>
              <a:gd name="adj" fmla="val 30000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19513US03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5303520" y="2377440"/>
            <a:ext cx="1463040" cy="320040"/>
          </a:xfrm>
          <a:prstGeom prst="rect">
            <a:avLst>
              <a:gd name="adj" fmla="val 28571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可持续</a:t>
            </a:r>
            <a:endParaRPr lang="en-US" sz="1000" dirty="0"/>
          </a:p>
        </p:txBody>
      </p:sp>
      <p:sp>
        <p:nvSpPr>
          <p:cNvPr id="5" name="Shape 3"/>
          <p:cNvSpPr/>
          <p:nvPr/>
        </p:nvSpPr>
        <p:spPr>
          <a:xfrm>
            <a:off x="1371600" y="2926080"/>
            <a:ext cx="9418320" cy="2286000"/>
          </a:xfrm>
          <a:prstGeom prst="rect">
            <a:avLst>
              <a:gd name="adj" fmla="val 6000"/>
            </a:avLst>
          </a:prstGeom>
          <a:solidFill>
            <a:srgbClr val="1565C0"/>
          </a:solidFill>
          <a:ln/>
        </p:spPr>
      </p:sp>
      <p:sp>
        <p:nvSpPr>
          <p:cNvPr id="6" name="Text 4"/>
          <p:cNvSpPr/>
          <p:nvPr/>
        </p:nvSpPr>
        <p:spPr>
          <a:xfrm>
            <a:off x="1645920" y="3200400"/>
            <a:ext cx="8869680" cy="1645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2.5亿美元电弧炉 + 75MW绿电协议 + 废热回收，纽柯钢铁锡代利亚用三项核心技术将Scope1减排60%、Scope2直接归零 — 给全球7%碳排放的钢铁行业，画了一条可持续路线。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1371600" y="5486400"/>
            <a:ext cx="94183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AAAAA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WEF全球灯塔网络 · 第13批 · 2025年01月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9" name="Text 7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 / 12</a:t>
            </a:r>
            <a:endParaRPr lang="en-US" sz="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📋 企业名片</a:t>
            </a:r>
            <a:endParaRPr lang="en-US" sz="2200" dirty="0"/>
          </a:p>
        </p:txBody>
      </p:sp>
      <p:sp>
        <p:nvSpPr>
          <p:cNvPr id="3" name="Shape 1"/>
          <p:cNvSpPr/>
          <p:nvPr/>
        </p:nvSpPr>
        <p:spPr>
          <a:xfrm>
            <a:off x="457200" y="82296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4" name="Text 2"/>
          <p:cNvSpPr/>
          <p:nvPr/>
        </p:nvSpPr>
        <p:spPr>
          <a:xfrm>
            <a:off x="640080" y="84124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企业名称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640080" y="107899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纽柯钢铁锡代利亚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457200" y="1481328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7" name="Text 5"/>
          <p:cNvSpPr/>
          <p:nvPr/>
        </p:nvSpPr>
        <p:spPr>
          <a:xfrm>
            <a:off x="640080" y="1499616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灯塔编码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640080" y="1737360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19513US03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57200" y="2139696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0" name="Text 8"/>
          <p:cNvSpPr/>
          <p:nvPr/>
        </p:nvSpPr>
        <p:spPr>
          <a:xfrm>
            <a:off x="640080" y="2157984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所在地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640080" y="2395728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美国 · 美国 · 密苏里州锡代利亚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457200" y="2798064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3" name="Text 11"/>
          <p:cNvSpPr/>
          <p:nvPr/>
        </p:nvSpPr>
        <p:spPr>
          <a:xfrm>
            <a:off x="640080" y="2816352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类型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640080" y="3054096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可持续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457200" y="3456432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6" name="Text 14"/>
          <p:cNvSpPr/>
          <p:nvPr/>
        </p:nvSpPr>
        <p:spPr>
          <a:xfrm>
            <a:off x="640080" y="34747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</a:t>
            </a:r>
            <a:endParaRPr lang="en-US" sz="900" dirty="0"/>
          </a:p>
        </p:txBody>
      </p:sp>
      <p:sp>
        <p:nvSpPr>
          <p:cNvPr id="17" name="Text 15"/>
          <p:cNvSpPr/>
          <p:nvPr/>
        </p:nvSpPr>
        <p:spPr>
          <a:xfrm>
            <a:off x="640080" y="3712464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· 钢压延加工 (GBT )</a:t>
            </a:r>
            <a:endParaRPr lang="en-US" sz="1200" dirty="0"/>
          </a:p>
        </p:txBody>
      </p:sp>
      <p:sp>
        <p:nvSpPr>
          <p:cNvPr id="18" name="Shape 16"/>
          <p:cNvSpPr/>
          <p:nvPr/>
        </p:nvSpPr>
        <p:spPr>
          <a:xfrm>
            <a:off x="457200" y="411480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9" name="Text 17"/>
          <p:cNvSpPr/>
          <p:nvPr/>
        </p:nvSpPr>
        <p:spPr>
          <a:xfrm>
            <a:off x="640080" y="413308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批次/发布日期</a:t>
            </a:r>
            <a:endParaRPr lang="en-US" sz="900" dirty="0"/>
          </a:p>
        </p:txBody>
      </p:sp>
      <p:sp>
        <p:nvSpPr>
          <p:cNvPr id="20" name="Text 18"/>
          <p:cNvSpPr/>
          <p:nvPr/>
        </p:nvSpPr>
        <p:spPr>
          <a:xfrm>
            <a:off x="640080" y="437083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第13批 · 2025年01月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22" name="Text 20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2 / 12</a:t>
            </a:r>
            <a:endParaRPr lang="en-US" sz="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①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① 废热回收预热废料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痛点：电弧炉熔炼废钢需大量天然气预热，能耗成本高且碳排放强度大。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方案：部署废热回收系统，将电弧炉高温废气中的余热导入预热通道，在废钢进入电弧炉前完成预加热。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热回收烟道设计：在电弧炉排烟口安装高效换热器，捕获1,200°C以上高温废气热能 Step 2 — 废钢预热通道：建造密闭式废钢传送带，利用回收热能对废钢进行连续预热至400-600°C Step 3 — 热平衡调控系统：部署EMS实时监控热回收效率，动态调节天然气补充量 Step 4 — 全厂热能集成：将废热回收网络与轧制产线余热系统联通，实现跨工段热能梯级利用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01.01.03 · 02.03.03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3 / 12</a:t>
            </a:r>
            <a:endParaRPr lang="en-US" sz="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②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② 微粉磨机创新技术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痛点：传统长流程炼钢需多道工序冷却-加热-轧制，能耗高且Scope1碳排放占比大。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方案：引入微粉磨机（Micro-mill）技术，将电弧炉炼钢→连铸→热轧三道工序集成在一条产线完成，取消中间冷却环节。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紧凑产线设计：将电弧炉、连铸机、热轧机直线排布，距离压缩至50米以内，实现熔融钢水直送轧制 Step 2 — 钢水保温传输：设计保温溜槽与感应加热补温装置，确保钢水从电炉到轧机温降控制在50°C以内 Step 3 — 数字化连铸控制：部署在线测温与液位控制系统，实现连铸速度与轧制节奏的实时自动匹配 Step 4 — 柔性规格切换：通过快速换辊与自动化尺寸调节系统，实现同一产线多规格产品的连续生产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01.02.04 · 02.03.01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4 / 12</a:t>
            </a:r>
            <a:endParaRPr lang="en-US" sz="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③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③ 75MW绿电购电协议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痛点：电弧炉靠电力驱动，传统电网供电隐含大量化石能源碳排放，成为Scope2主要排放源。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方案：与当地电力公司Evergy Energy签订75MW风电长期购电协议（PPA），实现全厂100%可再生电力覆盖。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绿电资源评估：评估密苏里州风电资源条件和电力市场结构，确认75MW容量可获得性 Step 2 — PPA协议谈判：与Evergy Energy签订15年期固定电价购电协议，锁定绿电成本长期竞争力 Step 3 — 电网接入改造：升级厂区变电站及配电系统，确保可再生电力的稳定接收与质量匹配 Step 4 — 绿证追踪核证：部署可再生能源证书（REC）追踪系统，确保每度电的来源可追溯、可审计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04 · 09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5 / 12</a:t>
            </a:r>
            <a:endParaRPr lang="en-US" sz="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📊 绩效总览</a:t>
            </a:r>
            <a:endParaRPr lang="en-US" sz="2200" dirty="0"/>
          </a:p>
        </p:txBody>
      </p:sp>
      <p:graphicFrame>
        <p:nvGraphicFramePr>
          <p:cNvPr id="7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914400"/>
          <a:ext cx="11247120" cy="914400"/>
        </p:xfrm>
        <a:graphic>
          <a:graphicData uri="http://schemas.openxmlformats.org/drawingml/2006/table">
            <a:tbl>
              <a:tblPr/>
              <a:tblGrid>
                <a:gridCol w="3657600"/>
                <a:gridCol w="2286000"/>
                <a:gridCol w="5303520"/>
              </a:tblGrid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指标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改善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技术手段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每吨钢天然气消耗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↓65%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废热回收预热替代天然气加热，每年节省数百万美元燃料成本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Scope1排放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↓60%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微粉磨机取消铸坯再加热，废热回收减少天然气燃烧，双重减碳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Scope2排放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归零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75MW风电PPA实现全厂绿电覆盖，解除外购电力碳排约束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最终铸造环节碳排放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↓90%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取消冷却-再加热环节，铸造碳排从源头削减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吨钢综合碳足迹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↓60%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Scopes 1-3排放强度仅为全球行业平均的40%，远超行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 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8 / 12</a:t>
            </a:r>
            <a:endParaRPr lang="en-US" sz="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🗺️ 技术全景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已覆盖关键领域 · AI/数字孪生/IIoT/绿色可持续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核心绩效：每吨钢天然气消耗 ↓65% · Scope1排放 ↓60% · Scope2排放 归零 · 最终铸造环节碳排放 ↓90% · 吨钢综合碳足迹 ↓60%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9 / 12</a:t>
            </a:r>
            <a:endParaRPr lang="en-US" sz="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🔍 可复制性分析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企业：纽柯钢铁锡代利亚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行业： · 钢压延加工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地点：美国 美国 · 密苏里州锡代利亚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网页版完整报告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10 / 12</a:t>
            </a:r>
            <a:endParaRPr lang="en-US" sz="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🏭 行业对标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国标分类：钢压延加工 ()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批次：第13批 · 2025年01月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网页版完整分析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11 / 12</a:t>
            </a:r>
            <a:endParaRPr lang="en-US" sz="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💬 互动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老陈说灯塔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每周一个灯塔工厂深度拆解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www.dtgc.net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回复【名录】获取完整名单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回复【分析+企业名】获取案例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12 / 12</a:t>
            </a:r>
            <a:endParaRPr lang="en-US" sz="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2026-08-05T14:02:43Z</dcterms:created>
  <dcterms:modified xsi:type="dcterms:W3CDTF">2026-08-05T14:02:43Z</dcterms:modified>
</cp:coreProperties>
</file>