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西门子菲尔特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19713DE05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可持续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在产量飙升145%的同时，单位能耗直降64%、碳排放锐减72% — 西门子菲尔特用12年证明：工厂级可持续转型不是成本负担，而是竞争力引擎。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第13批 · 2025年01月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西门子菲尔特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19713DE05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德国 · 菲尔特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可持续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工业自动化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第13批 · 2025年01月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全面能源管理和优化（建筑&amp;生产）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痛点：1954年建厂的传统工业建筑能耗基线高，生产与建筑用能数据割裂，缺乏实时感知和自动优化能力。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方案：部署350+智能电表构建全域能源物联网，通过Simatic Energy Manager Pro整合建筑与生产能耗数据，AI引擎自动推荐节能措施并闭环执行。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能源感知层建设：在工厂全区域部署350+智能电表、温湿度传感器和电流互感器，覆盖生产线、HVAC系统、照明回路和压缩空气管网。 Step 2 — 数据汇聚与分析平台：以Simatic Energy Manager Pro为数据中枢，整合Siemens Navigator建筑能耗数据和Performance Optimizer进行多维度能耗基准分析。 Step 3 — AI节能推荐引擎：机器学习模型基于历史能耗模式、生产计划和天气数据，自动识别HVAC调优、照明时段优化、设备待机管理等节能机会。 Step 4 — 闭环执行与验证：节能建议经审核后自动下发至楼宇自控系统和产线控制器，系统持续监测实际节能量并与预测值比对校准。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02.03.01 · 05.01.03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现场维修中心延长产品寿命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痛点：工业自动化产品退役后直接报废，电子元器件和稀有金属不可回收，既产生大量电子废弃物，又损失产品的剩余使用价值。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方案：在工厂内建立Extended Life Repair Service维修中心，对返回的HMI面板和控制器进行专业诊断、部件级维修和功能再认证，使产品重获出厂级性能并延长使用寿命。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逆向物流回收网络：建立覆盖欧洲主要市场的产品回收通道，客户退役设备通过标准化包装和物流返回菲尔特工厂，系统自动记录产品序列号和服役历史。 Step 2 — 智能诊断与分级：基于产品原始BOM数据和历史运行日志，AI辅助判断可修复性等级，分为A级（全功能恢复）、B级（部分部件替换）、C级（材料回收）。 Step 3 — 部件级精密维修：在防静电洁净维修工站，技术人员利用数字孪生维修指导系统进行显示模组更换、电源模块翻新、主控板元件级焊接等操作。 Step 4 — 出厂级功能再认证：维修后的产品通过与原厂新机相同的自动化测试台架（ATE），包括环境应力筛选、老化测试和全功能验证，合格后颁发Extended Life认证标签。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06.02.01 · 03.04.02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端到端产品碳足迹管理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痛点：客户日益要求产品附带碳排放数据，但传统核算依赖行业平均值和手工填报表，无法精确反映每件产品实际碳足迹，难以支撑碳关税合规和绿色供应链决策。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方案：以350+智能电表采集的一次能源数据为基础，通过Sigreen碳管理平台实现从原材料到出厂的产品级碳足迹自动核算、追溯和对外披露。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一次数据打通：将350+智能电表、光伏发电量、天然气消耗、氮气自产数据全部接入Sigreen平台，实现Scope1+2排放的分钟级自动采集。 Step 2 — 产品碳足迹建模：按BOM结构逐层拆解每件产品的制造过程能耗、物料消耗和工艺排放，建立产品级碳排放因子库，覆盖HMI面板全系列约90%的量产型号。 Step 3 — 供应链碳数据集成：通过SiGREEN Connector接口对接上游供应商碳排放数据，将Scope3（采购原材料运输等）纳入产品碳足迹计算边界。 Step 4 — 碳标签与合规输出：为每件产品自动生成符合欧盟CBAM和电池法规的PCF（Product Carbon Footprint）声明，客户扫码即可获取完整碳足迹报告。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02.05.02 · 04.03.01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单位体积能耗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6年持续优化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在产量翻倍增长的同时实现能耗绝对下降，打破"增产必增耗"的传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CO₂e排放（单位产量）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2019-2023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提前完成西门子集团2030碳中和目标，菲尔特承诺2026年净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稳健增长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HMI面板全球市场需求驱动，产能扩张与能效提升并行不悖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绝对能耗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在产量↑145%的前提下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产量增长145%的情况下绝对值仅微增，印证能效革命的真实成效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照明节能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≈2000户家庭年用电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LED改造+智能调光+占空传感器联动，单一措施即产生显著回报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工业废物排放（单位产量）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2019-2023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维修中心延寿计划+材料回收，从源头减少废弃物产生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电网谐波损耗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电磁滤波系统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改善电能质量的同时降低设备宕机风险，间接提升OEE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产品碳足迹覆盖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Sigreen平台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满足EU碳关税合规要求，为客户绿色供应链决策提供可信数据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核心绩效：单位体积能耗 6年持续优化 · CO₂e排放（单位产量） 2019-2023 · 产量 稳健增长 · 绝对能耗 在产量↑145%的前提下 · 照明节能 ≈2000户家庭年用电 · 工业废物排放（单位产量） 2019-2023 · 电网谐波损耗 电磁滤波系统 · 产品碳足迹覆盖 Sigreen平台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企业：西门子菲尔特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工业自动化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地点：德国 菲尔特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国标分类：工业自动化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批次：第13批 · 2025年01月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2026-08-03T03:40:26Z</dcterms:created>
  <dcterms:modified xsi:type="dcterms:W3CDTF">2026-08-03T03:40:26Z</dcterms:modified>
</cp:coreProperties>
</file>