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沙特阿美加瓦尔油田北部区域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19913SA07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接管运营超85年的全球最大油田，沙特阿美以65+项4IR方案实现石油产量提升8.44%、碳排放降低8.21%/桶当量——在12,500平方公里的沙漠油田上，AI正在重写石油生产的底层逻辑。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第13批 · 2025年01月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沙特阿美加瓦尔油田北部区域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19913SA07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沙特 · 沙特 · 加瓦尔油田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石油开采（WEF） / 石油开采 (GBT 0710)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第13批 · 2025年01月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AI生产过程优化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痛点：85年历史的老油田面临产量递减与运营成本攀升的双重压力，传统经验驱动的生产决策难以应对日益复杂的地质条件。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方案：部署AI驱动的生产过程优化系统，利用历史地震数据再处理、时序Transformer模型和自主钻井技术，实现从勘探到生产的全链路智能决策。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数据资产盘点：整合90年地质勘探数据，每日10亿数据点实时接入工程解决方案中心，建立行业最大规模工业数据湖。 Step 2 — AI模型训练：开发700亿参数行业大语言模型（1万亿参数版本在研），训练时序Transformer模型对生产过程实时建模。 Step 3 — 自主钻进部署：AI驱动钻井系统实现自主优化钻速和井轨迹，减少人工干预。 Step 4 — AI地震数据再处理：用AI重新处理历史地震数据，生成新勘探洞察，降低新井投资风险。 Step 5 — 闭环优化：实时数据反馈驱动模型持续迭代，将产量优化从"月度调整"推向"分钟级响应"。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数字孪生油田管理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痛点：12,500平方公里油田资产高度分散，传统巡检方式无法实时掌握全域设备状态，异常响应滞后。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方案：构建AI驱动的数字孪生油田管理平台，对全域设备进行虚拟映射，实现远程监控、仿真推演和智能调度。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IoT全域感知层：在12,500km油田铺设IoT传感器网络，采集压力、温度、流量、振动等关键工艺参数。 Step 2 — 数字孪生建模：基于工程数据构建1:1虚拟油田模型，覆盖井口、管汇、分离站、集输管网等核心设施。 Step 3 — 实时数据融合：IoT数据经IT/OT融合网关进入数字孪生平台，实现物理油田到虚拟油田的秒级同步。 Step 4 — 仿真推演引擎：在虚拟环境中模拟不同生产方案的效果，辅助制定最优开采策略。 Step 5 — 远程控制闭环：数字孪生分析结果反馈到现场控制系统，实现远程调整和自动优化。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01.01.05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预测性维护系统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痛点：油田设备分布广、工况恶劣，非计划停机造成的产量损失巨大，全球工业领域设备故障和停机每年损失约1万亿美元。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方案：基于AI预测性维护系统，利用设备运行数据训练故障预测模型，将被动维修转变为主动预防，最大限度减少非计划停机。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设备数据采集：对关键设备（泵、压缩机、分离器、发电机等）安装振动/温度/油液分析传感器，建立设备运行数据库。 Step 2 — 故障模式建模：基于90年运维数据训练AI模型，识别典型设备的故障特征和退化曲线。 Step 3 — 实时健康监测：AI模型持续分析设备运行参数，自动检测异常模式并评估剩余可用寿命。 Step 4 — 智能维修排程：预测结果接入维修管理系统，在设备失效前自动生成最优维修窗口建议。 Step 5 — 知识沉淀反馈：每次维修结果反馈至模型，持续提升预测准确率。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05.01.04 · 08.02.01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碳排放监测优化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痛点：作为全球最大石油生产商之一，碳排放管理面临监管压力与ESG投资者要求的双重挑战，需要精确、透明的排放在线监测体系。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方案：建立数字化碳排放监测与优化系统，实现Scope 1&amp;2排放的实时追踪、预警和自动优化，将碳管理与生产运营深度融合。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排放源数字化：识别全油田Scope 1（直接排放）和Scope 2（间接排放）全部排放源，部署传感器和计量设备。 Step 2 — 碳足迹核算引擎：建立基于GB/T和GHG Protocol的碳排放自动核算模型，实现每桶油当量的碳排放精确计算。 Step 3 — 实时排放看板：构建碳排放实时监控仪表盘，按区块/工艺/设备维度展示排放强度和趋势。 Step 4 — AI减排优化：AI分析排放热点，推荐工艺参数调整方案（如火炬优化、压缩机能效提升）。 Step 5 — ESG合规报告：自动生成符合国际标准的碳排放报告，支撑投资者沟通和监管报送。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09.02.01 · 09.03.01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智能安全管理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痛点：油气生产涉及高压、高温、易燃易爆等极端工况，传统安全管理依赖人工巡检和事后分析，难以做到实时风险预警。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方案：构建基于AI和IoT的智能安全管理体系，实现人员安全、工艺安全、设备安全和网络安全的四维一体化管控。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感知层部署：在关键区域部署气体探测器、热成像摄像头、人员定位标签和紧急停机系统联动接口。 Step 2 — AI风险识别：计算机视觉实时识别人员未佩戴PPE、闯入危险区域等不安全行为；AI分析工艺参数异常预警。 Step 3 — 工控安全加固：对SCADA/DCS等工控系统实施网络安全防护，部署网络入侵检测和资产漏洞管理。 Step 4 — 应急响应联动：AI预警自动触发应急响应流程，推送撤离路线、关井方案到相关人员终端。 Step 5 — 安全文化数字化：安全事件数据沉淀为知识库，AI分析根因，驱动安全培训和流程优化。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08.03.01 · 05.01.01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石油产量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+8.44%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AI生产过程优化和自主钻井技术直接驱动产能突破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碳排放强度（Scope 1&amp;2）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↓8.21%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碳排放在线监测+AI优化驱动减排，每桶油当量排放降低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运营效率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定性提升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65+项4IR方案全面部署，运营决策从月度推向分钟级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设备停机时间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定性改善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AI模型提前数周预警设备故障，非计划停机显著减少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安全事件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定性改善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计算机视觉+IoT实现人员/工艺/设备/网络四维安全管控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核心绩效：石油产量 +8.44% · 碳排放强度（Scope 1&amp;2） ↓8.21% · 运营效率 定性提升 · 设备停机时间 定性改善 · 安全事件 定性改善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企业：沙特阿美加瓦尔油田北部区域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石油开采（WEF） / 石油开采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地点：沙特 沙特 · 加瓦尔油田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国标分类：石油开采（WEF） / 石油开采 (0710)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批次：第13批 · 2025年01月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2026-07-30T00:25:51Z</dcterms:created>
  <dcterms:modified xsi:type="dcterms:W3CDTF">2026-07-30T00:25:51Z</dcterms:modified>
</cp:coreProperties>
</file>