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北京首钢冷轧薄板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20013CN08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67个工业4.0用例（61%由AI驱动），让汽车板冲压件合格量飙升248%、高端产品销量增长36%——首钢冷轧用数字化扎穿了流程工业最棘手的质量黑箱，成为全球唯一以汽车板为主营业务的灯塔工厂。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北京首钢冷轧薄板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20013CN08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北京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金属加工（钢压延加工）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知识图谱AI质量专家系统提升冲压合格率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痛点：17000+零部件个性化差异大，按牌号生产"合标不合用"，冲压开裂问题频发，客户质量抱怨居高不下。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方案：构建零部件数字化画像，以神经网络训练材料力学性能模型，结合知识图谱AI专家库实现从"事后检验"到"事前预测+事中管控"的质变。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零部件数字化建模：将17000+零部件的客户数模进行仿真分析，提取不同成形特性对应的力学性能参数 Step 2 — 神经网络性能预测：用神经网络算法训练模型，生成多维度力学性能组合数据，预测并选择最优材料性能设计范围 Step 3 — 知识图谱AI专家库构建：构建涵盖1200+工艺参数、164种产品规格、26项产品特性的质量知识图谱 Step 4 — 实时偏差判定与追溯：生产过程中实时判定工艺偏差，自动追溯根因并推送改善方案 Step 5 — 事前预测+事中管控闭环：将质量管控从"事后分析"彻底转为"事前预测和事中管控"，冲压问题排查时间缩短83.3%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05.03.01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ML成型条件优化——7000万数据驱动的工艺自进化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痛点：70余家车企客户对应数千种个性化订单，新产品试制时凭经验"粗线条"设计工艺，手动反复调参，平均调试周期48小时，试制阶段缺陷率极高。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方案：基于7000万条生产大数据构建80+机器学习相关性模型，实现150+工艺参数的自动实时优化，将48小时调试周期压缩至分钟级。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数据汇聚：汇聚覆盖1200+工艺参数、164种产品规格、26项产品特性和17类典型缺陷的7000万条历史生产数据 Step 2 — 相关性建模：应用机器学习算法构建80+相关性模型，建立工艺参数与产品质量间的映射关系 Step 3 — 工艺参数自动寻优：新订单测试生产时，模型自动高效调整150+工艺参数至最优组合 Step 4 — 自学习迭代：每次生产反馈结果回馈模型，持续优化预测精度，AI模型投入率超95% Step 5 — 跨钢种泛化：覆盖从软钢到超高强钢的全产品谱系，实现"一键式"工艺推荐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05.02.03 · 05.03.02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AI神经网络镀锌实时闭环——10毫秒级精准控制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痛点：锌层厚度是镀锌汽车板关键质量指标（仅7微米），传统人工控制严重滞后——加减速时气刀参数调控滞后、换卷时稳定性差、同一卷横向不均匀。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方案：机理模型+数据驱动融合的AI神经网络，在10毫秒内完成目标锌层厚度预测并动态调整最优工艺参数，实现镀锌全过程实时闭环。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机理+数据双驱动建模：结合热镀锌冶金机理（锌液流体力学+热量传递）与海量生产数据，构建锌层厚度智能控制模型 Step 2 — 动态变规格预设：当产品规格切换时，AI模型根据订单需求、原料特性自动预设最优气刀参数 Step 3 — 非稳态前馈控制：产线加减速过程中，基于速度变化预测锌层偏差，10ms内完成前馈补偿 Step 4 — 增强型趋势反馈：实时采集测厚仪数据，动态修正模型输出，持续优化锌层厚度均匀性 Step 5 — 自学习持续优化：模型不断"自学习"历史数据，针对不同钢种规格实现最优值自动设定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05.01.03 · 03.04.01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先进分析产线效率提升——数字孪生破锌渣顽疾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痛点：锌渣缺陷是镀锌线效率的"天花板"——330吨高温熔融锌液如"黑箱子"般不可见，锌渣粘附带钢即导致降速或停机，依靠人工经验无法预测和控制。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方案：基于流体动力学和热力学建模，融合数字孪生+高阶分析技术，实现锌锅工况可视化、锌渣成因解析与预警闭环，同时建立全厂1200+台套设备的预测性维护体系。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流体动力学建模：构建330吨锌锅的温度场和流场数学模型，模拟带钢速度/锌液成分对流场的影响 Step 2 — 数字孪生可视化：软硬协同打造炉鼻子+锌锅数字孪生平台，实时呈现复杂工况，异常自动预警 Step 3 — 高阶分析+闭环控制：融合高速计算与大数据分析，解析锌渣成因，联动电磁撇渣系统自动响应 Step 4 — 设备数字化管控：连接1200+台套设备，建立振动/声纹/温度等劣化感知模型，预测性维护替代计划性维护 Step 5 — 全厂OEE提升：减少非计划停机，提高产线综合效率，检验效率提升4倍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03.04.02 · 01.01.05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高级算法智能生产规划调度——30分钟完成全月排产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痛点：酸轧、连退、镀锌等多产线多规格协同调度极其复杂，人工制作全月报表需3-4天，排产效率低导致过渡料浪费、辊期损耗、产能利用率不足。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方案：构建融合多算法的高级排产系统（APS），通过资源平衡建模解决复杂约束下的大规模生产协同问题，配合云边协同智能调度实现全流程自动化。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资源平衡建模：全面考虑冷轧各机组生产特点、制造周期和合同计划约束，建立多目标优化数学模型 Step 2 — 多算法融合求解：集成遗传算法、混合整数规划、启发式规则，针对不同排产场景自适应选择最优求解策略 Step 3 — 智能排程引擎上线：APS系统自动生成全流程排产方案，减少过渡料、延长工艺辊期 Step 4 — 云边协同调度：基于工业互联网平台实现排产方案实时下发至各机组，产线状态实时反馈形成动态调度闭环 Step 5 — 全流程贯通：从原料采购到成品交付的端到端数字化协同，外发车辆调配效率提升86%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02.02.01 · 07.01.02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客户冲压件合格量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2.5倍提升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材料设计从"合标"到"合用"，突破汽车板行业最核心的交付痛点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超三分之一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80+ML模型自动优化150+工艺参数，新产品试制质量飞跃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厚度缺陷率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近半降幅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AI神经网络10ms实时闭环控制锌层，7微米级均匀性突破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OEE（综合设备效率）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近五分之一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数字孪生+预测性维护，非计划停机↓38%，产线效率↑21.2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产线利用率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近四分之一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APS智能排产替代人工3-4天排程，全月计划30分钟完成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高端产品销量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超过三分之一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数字化全流程质量管控带来的客户信任溢出效应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客户投诉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减半以上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知识图谱AI专家系统实现从事后到事前事中的质控范式转移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核心绩效：客户冲压件合格量 2.5倍提升 · 产品缺陷率 超三分之一 · 厚度缺陷率 近半降幅 · OEE（综合设备效率） 近五分之一 · 产线利用率 近四分之一 · 高端产品销量 超过三分之一 · 客户投诉 减半以上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企业：北京首钢冷轧薄板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金属加工（钢压延加工）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北京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国标分类：金属加工（钢压延加工）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2026-07-29T00:56:49Z</dcterms:created>
  <dcterms:modified xsi:type="dcterms:W3CDTF">2026-07-29T00:56:49Z</dcterms:modified>
</cp:coreProperties>
</file>