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西亚特斯里佩鲁姆布杜尔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20113IN09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部署30+项数字方案，劳动生产率提升29%、缺陷率下降19.6%、排放减少53%——印度汽车制造以ML+视觉AI+高级算法组合拳实现全流程数字化跃迁。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西亚特斯里佩鲁姆布杜尔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20113IN09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斯里佩鲁姆布杜尔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汽车整车制造 (GB/T 3611) (GBT 3611)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多任务ML智能铸造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痛点：铸造工艺参数多、人工调优耗时且质量波动大，产品一致性难以保证。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方案：部署多任务机器学习模型，同时优化温度、压力、冷却速率等多维铸造参数，实现智能铸造工艺闭环控制。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数据采集与特征工程：在铸造设备上部署IoT传感器，采集温度、压力、流速、冷却曲线等关键工艺参数，构建铸造过程数据集。 Step 2 — 多任务ML模型训练：基于历史生产数据训练多任务学习模型，同时预测质量指标（缺陷率）和能耗指标，识别最优参数组合。 Step 3 — 实时工艺推荐系统：将训练好的ML模型嵌入MES系统，在每次铸造批次启动前自动推荐最优工艺参数，实时监控并动态调整。 Step 4 — 闭环优化迭代：利用生产反馈数据持续更新模型，逐步逼近全局最优工艺窗口，实现缺陷率持续下降。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01.01.03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先进传感器工艺控制天然气质量波动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痛点：天然气质量（热值、组分）波动导致硫化/热处理工艺不稳定，直接影响轮胎性能一致性。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方案：部署先进传感器实时监测天然气热值与组分，结合前馈-反馈控制算法动态调整工艺参数以补偿燃料质量波动。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高精度传感器部署：在天然气入口和关键燃烧工位安装热值仪和组分分析传感器，实现秒级在线监测。 Step 2 — 前馈控制模型开发：基于热值和组分数据建立前馈控制模型，预测对硫化温度曲线的影响并提前调整燃气/空气比例。 Step 3 — 闭环反馈控制集成：将前馈模型与炉温PID反馈控制器级联，形成「前馈补偿 + 反馈校正」的双层控制架构。 Step 4 — 边缘计算实时执行：在产线边缘部署控制节点，毫秒级响应天然气质量变化，确保工艺参数始终处于最优区间。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02.04.03 · 01.01.03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数字绩效提升方案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痛点：产线绩效数据靠人工记录，滞后且不透明，管理决策缺乏实时数据支撑。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方案：构建覆盖全厂的数字绩效管理平台，实时采集设备/产线/人员数据，通过大数据分析和可视化驱动持续改善。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数据基础设施搭建：统一全厂设备协议（OPC UA），部署IoT网关实现OT数据上云，打通MES、ERP、SCADA数据孤岛。 Step 2 — 实时绩效看板开发：基于大数据平台构建产线级/班组级实时绩效看板，覆盖OEE、产量、质量、能耗等核心指标。 Step 3 — 异常预警与根因分析：利用统计分析设置动态基线，自动检测绩效偏离并触发预警，辅助班组长快速定位根因。 Step 4 — 绩效与培训联动：将绩效数据与VR培训系统关联，针对薄弱环节自动生成个性化培训方案，形成「测量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改善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验证」闭环。 Step 5 — 持续迭代：月度绩效回顾驱动管理决策，季度迭代看板指标和预警规则。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05.02.01 · 02.03.01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视觉系统零接触自动化调度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痛点：卡车进出厂人工调度效率低、排队时间长，影响物流周转和客户满意度。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方案：部署AI视觉车牌识别+运筹优化调度算法，实现卡车进出厂全流程自动化，零人工接触。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AI视觉系统部署：在厂区出入口和装卸区安装高清摄像头+AI边缘计算盒，实现车牌自动识别、车型分类和装载状态判断。 Step 2 — 运筹优化调度引擎：基于运筹学排队论和整数规划算法，根据实时装卸位占用、预约时间、优先级自动生成最优调度序列。 Step 3 — 司机自助终端：在厂区入口部署自助签到终端和LED引导屏，司机扫码签到后自动获取装卸位号和预计等待时间。 Step 4 — 全链路打通：调度系统与ERP/WMS对接，装货信息自动下发，出厂自动放行，实现「进场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装货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出场」全流程无纸化。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03.04.03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高级算法机加工优化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痛点：机加工排产依赖人工经验，换型频繁导致设备闲置，交期准确率低。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方案：部署高级排程算法（遗传算法+约束规划），自动生成多约束条件下的最优机加工排产计划，实现柔性混流生产。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排产约束建模：梳理机加工产线的全部约束条件（模具可用性、换型时间、交期优先级、设备产能、人员技能），建立约束满足问题（CSP）数学模型。 Step 2 — 遗传算法求解器开发：采用遗传算法（GA）框架，将排产计划编码为染色体，以最小化换型损失和最大化准时交付率为适应度函数。 Step 3 — 滚动排产系统集成：将算法求解器嵌入MES/APS系统，支持每日滚动排产，订单变更后5分钟内重新生成最优计划。 Step 4 — 人机协同机制：保留计划员手动调整接口，算法输出推荐方案后允许人工微调，系统记录每次调整用于后续模型优化。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数字绩效+智能排产+自动化调度综合驱动，操作员效率显著提升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↓19.6%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ML智能铸造+先进传感器工艺控制，铸造批次一致性大幅改善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 1+2 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天然气质量精准控制+能效优化，碳排强度行业领先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卡车周转时间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AI视觉零接触调度，厂区物流瓶颈彻底消除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OEE（整体设备效率）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智能排产减少换型损失，数字绩效驱动持续改善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核心绩效：劳动生产率 ↑29% · 缺陷率 ↓19.6% · Scope 1+2 碳排放 ↓53% · 卡车周转时间 ↓57% · OEE（整体设备效率） ↑17%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企业：西亚特斯里佩鲁姆布杜尔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汽车整车制造 (GB/T 3611)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斯里佩鲁姆布杜尔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国标分类：汽车整车制造 (GB/T 3611) (3611)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2026-07-28T02:12:43Z</dcterms:created>
  <dcterms:modified xsi:type="dcterms:W3CDTF">2026-07-28T02:12:43Z</dcterms:modified>
</cp:coreProperties>
</file>