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海天味业佛山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20313CN11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全球首家酱油酿造行业灯塔工厂，以50+数字用例（近半AI驱动）重塑400年传统工艺——原材料浪费↓33.6%、缺陷↓39.1%、前置↓38.7%，利润规模较2011年增长4倍。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海天味业佛山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20313CN11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广东佛山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食品饮料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ML原材料产出率优化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痛点：传统人工选豆效率低、准确度不稳定，原料利用率难以最大化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方案：部署AI豆脸识别+ML原料优化模型，实现毫米级精控选料与配方动态优化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AI豆脸识别系统部署：360°高清成像+深度学习算法，每年对2.5万亿颗黄豆的色泽、饱满度、杂质实时分析，实现从经验选豆到数据筛豆 Step 2 — 大数据发酵优化：实时检测天气、原料、设备状态，AI算法自动计算最优发酵方案，蛋白利用率显著提升 Step 3 — 制曲发酵数采监控：对460+数据点位秒级采集，参数调优使蛋白漏损下降，工艺调整效率提升14倍 Step 4 — 闭环反馈优化：将产出数据回传至ML模型，持续迭代优化原料配比与工艺参数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05.01.02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电子鼻技术改善酱油香气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痛点：传统感官品评依赖老师傅经验，主观性强、难以标准化，人工嗅闻偏差大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方案：构建AI电子鼻香气组学谱库，将百年匠人经验数字化为可量化的风味模型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气体传感器阵列部署：在发酵和调配关键节点安装MEMS气体传感器阵列，实时捕捉挥发性香气成分 Step 2 — 香气组学谱库构建：采集超100种香气成分数据（酸香、焦糖香、豆香、酯香等），建立标准化香气指纹数据库 Step 3 — AI模型训练与验证：以老师傅品评结果为标签训练分类模型，香气识别准确率较人工提升20% Step 4 — 在线品质闭环：将电子鼻接入MES系统，实时预警香气偏离，自动触发工艺参数微调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01.01.03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近红外光谱数字化流程质量保障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痛点：传统离线抽检需1小时，无法实时发现质量波动，封闭管道内质量盲区大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方案：全链路NIR在线光谱监测，119道工序×494质量检测点实现秒级全流程透明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全封闭管道系统升级：316L食品级不锈钢管道全面改造，实现物料全密闭输送，杜绝交叉污染 Step 2 — NIR在线光谱探头部署：在关键工序节点（蒸煮、制曲、发酵、调配、灭菌）嵌入在线NIR探头，覆盖8项质量指标 Step 3 — 实时质量监测平台搭建：将NIR数据接入工业物联网平台，实现质量指标秒级监测（原需1小时），自动触发异常报警 Step 4 — "一物一码"全链路追溯：为每瓶酱油赋予唯一数字身份，消费者扫码即可查看从原料到出厂的全流程生产信息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神经网络闭环精准灌装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痛点：高速灌装线下装量偏差累积，人工调参滞后，造成物料浪费和客诉风险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方案：神经网络闭环控制系统，以0.1ml精度实时调控5.2万瓶/小时超高速灌装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高精度称重传感器集成：在灌装头后安装动态称重模块，每瓶灌装后50ms内完成重量反馈 Step 2 — 神经网络控制器开发：基于LSTM递归神经网络构建灌装量预测模型，学习装量-流速-温度-粘度四维关系 Step 3 — 闭环调参实时部署：将模型部署至边缘计算节点，灌装偏差超0.1ml时自动补偿，响应延迟＜100ms Step 4 — 瓶身瑕疵同步检测：灌装线集成视觉检测模块，同步完成瓶身缺陷、标签偏移、液位异常的实时剔除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05.01.03 · 02.04.03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遗传算法先进排程高混合低产量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痛点：1000+SKU高混合小批量生产，传统排程靠经验，换产频繁、切换时间冗长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方案：遗传算法APS智能排产，17类约束下1000+SKU一键规划与按小时排产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产销协同云平台搭建：打通研发、生产、物流、销售、售后全环节数据，覆盖300+企业及10万+门店 Step 2 — 遗传算法排产引擎开发：建模17类约束条件（设备产能、原料库存、换产时间、交货优先级等），以最小化换产损失为目标 Step 3 — APS系统上线运行：1000+SKU一键排产，输出按小时的详细生产计划，实时响应插单与变更 Step 4 — 黑灯仓库联动：AGV无人搬运车+智能调度系统实现120秒极速出仓，与排产计划无缝衔接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03.04.01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原材料浪费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↓23.2%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AI豆脸选料+ML发酵优化，年成本节约超1000万元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感官缺陷率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↓25.3%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电子鼻标准化品评替代人工嗅闻，风味一致性显著提升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平均切换时间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↓95.9%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遗传算法APS智能排产，1000+SKU一键按小时规划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灌装量偏差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↓49.4%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神经网络闭环控制，5.2万瓶/小时0.1ml精度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订单交付时间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↓38.7%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产销协同云平台+APS排产+黑灯仓库全链路提速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核心绩效：原材料浪费 ↓23.2% · 感官缺陷率 ↓25.3% · 平均切换时间 ↓95.9% · 灌装量偏差 ↓49.4% · 订单交付时间 ↓38.7%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企业：海天味业佛山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食品饮料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广东佛山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国标分类：食品饮料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2026-07-27T01:44:46Z</dcterms:created>
  <dcterms:modified xsi:type="dcterms:W3CDTF">2026-07-27T01:44:46Z</dcterms:modified>
</cp:coreProperties>
</file>