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贵州轮胎贵阳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20413CN12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贵州轮胎实施40+项4IR方案——AI性能模拟与配方优化+视觉X射线检测+LLM数字助手+柔性自动化——实现缺陷↓57%、生产率↑68%、库存↓34%、设计周期↓66%、漏检率↓99%，成为中国轮胎行业首家且全球为数不多的灯塔工厂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第13批 · 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贵州轮胎贵阳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20413CN12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中国 · 贵阳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橡胶制品 · 轮胎制造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第13批 · 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\u2460 AI性能模拟与配方优化 \u6838\u5fc3\u7528\u4f8b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\u26a0\ufe0f \u75db\u70b9\uff1a\u8f6e\u80ce\u914d\u65b9\u8bbe\u8ba1\u6d89\u53ca\u5929\u7136\u6a61\u80f6\u3001\u70ad\u9ed1\u3001\u7877\u5316\u5242\u7b49\u591a\u79cd\u6750\u6599\u7ec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\ud83d\udca1 \u65b9\u6848\uff1a\u90e8\u7f72AI\u9a71\u52a8\u7684\u6027\u80fd\u6a21\u62df\u4e0e\u914d\u65b9\u63a8\u8350\u7cfb\u7edf\uff0c\u57fa\u4e8e\u5386\u53f2\u914d\u65b9\u6570\u636e\u548c\u7269\u740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\u2014 \u914d\u65b9\u6570\u636e\u6c89\u6dc0\uff1a\u5c06\u5386\u53f2\u4e0a\u4e07\u7ec4\u8f6e\u80ce\u914d\u65b9\u6570\u636e\uff08\u6750\u6599\u6bd4\u4f8b\u3001\u786b\u5316\u8fc7\u7a0b\u53c2\u6570\u3001\u6027\u80fd\u6d4b\u8bd5\u7ed3\u679c\uff09\u6570\u5b57\u5316\u5165\u5e93 Step 2 \u2014 \u7269\u7406\u5efa\u6a21+\u673a\u5668\u5b66\u4e60\uff1a\u878d\u5408\u6a61\u80f6\u6750\u6599\u7269\u7406\u6a21\u578b\u4e0e\u6df1\u5ea6\u5b66\u4e60\uff0c\u8bad\u7ec3AI\u9884\u6d4b\u4e0d\u540c\u914d\u65b9\u4e0b\u7684\u78e8\u8017\u3001\u6e29\u5347\u3001\u6297\u6e7f\u6ed1\u7b49\u5173\u952e\u6027\u80fd\u6307\u6807 Step 3 \u2014 AI\u914d\u65b9\u63a8\u8350\u5f15\u64ce\uff1a\u8f93\u5165\u76ee\u6807\u6027\u80fd\u9700\u6c42\uff08\u5982\u201c\u8010\u78e8+\u4f4e\u6e29\u5347+\u6210\u672c\u63a7\u5236\u201d\uff09\uff0cAI\u81ea\u52a8\u751f\u6210\u6700\u4f18\u914d\u65b9\u5e76\u9884\u6d4b\u5404\u9879\u6027\u80fd Step 4 \u2014 \u8fed\u4ee3\u95ed\u73af\uff1a\u65b0\u4ea7\u54c1\u5b9e\u6d4b\u6570\u636e\u53cd\u54faAI\u6a21\u578b\uff0c\u6301\u7eed\u63d0\u5347\u9884\u6d4b\u7cbe\u5ea6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02.02.01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\u2461 \u4e00\u952e\u5f0f\u6324\u51fa\u6362\u578b\u4e0e\u53c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\u26a0\ufe0f \u75db\u70b9\uff1a\u8f6e\u80ce\u751f\u4ea7\u4ece\u5bc6\u70bc\u5230\u786b\u5316\u5de5\u5e8f\u590d\u6742\uff0c\u4e0d\u540c\u89c4\u683c\u4ea7\u54c1\u6362\u578b\u65f6\u970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\ud83d\udca1 \u65b9\u6848\uff1a\u90e8\u7f72\u4e00\u952e\u5f0f\u6362\u578b\u7cfb\u7edf\uff0c\u5c06\u6240\u6709\u4ea7\u54c1\u5de5\u827a\u53c2\u6570\u6570\u5b57\u5316\uff0cAI\u81ea\u52a8\u5339\u914d\u5e7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\u2014 \u5de5\u827a\u53c2\u6570\u77e5\u8bc6\u5e93\uff1a\u5c06\u6240\u6709\u4ea7\u54c1\u89c4\u683c\u7684\u6324\u51fa\u6e29\u5ea6\u3001\u87ba\u6746\u8f6c\u901f\u3001\u538b\u5ef6\u901f\u5ea6\u3001\u786b\u5316\u6e29\u5ea6\u66f2\u7ebf\u7b49\u53c2\u6570\u6570\u5b57\u5316\u5165\u5e93 Step 2 \u2014 PLC/MES\u8054\u52a8\uff1a\u5efa\u7acb\u5de5\u827a\u53c2\u6570\u4e0e\u8bbe\u5907PLC\u7684\u76f4\u63a5\u901a\u4fe1\u94fe\u8def\uff0c\u5b9e\u73b0\u53c2\u6570\u81ea\u52a8\u4e0b\u53d1\u548c\u6821\u9a8c Step 3 \u2014 AI\u6362\u578b\u5e8f\u5217\u4f18\u5316\uff1a\u57fa\u4e8e\u8ba2\u5355\u4f18\u5148\u7ea7\u548c\u5de5\u827a\u76f8\u4f3c\u5ea6\uff0cAI\u81ea\u52a8\u6392\u5e8f\u6700\u4f18\u751f\u4ea7\u6279\u6b21\u987a\u5e8f\uff0c\u6700\u5c0f\u5316\u6362\u578b\u635f\u8017 Step 4 \u2014 \u9996\u4ef6\u8d28\u91cf\u81ea\u52a8\u9a8c\u8bc1\uff1a\u6362\u578b\u5b8c\u6210\u540eAI\u81ea\u52a8\u5206\u6790\u9996\u4ef6\u68c0\u6d4b\u6570\u636e\uff0c\u8fbe\u6807\u81ea\u52a8\u653e\u884c\uff0c\u4e0d\u8fbe\u6807\u81ea\u52a8\u8c03\u53c2\u590d\u68c0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03.03.01 · 01.01.01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\u2462 \u89c6\u89c9\u9ad8\u5206\u8fa8\u7387X\u5c04\u7ebf\u8f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\u26a0\ufe0f \u75db\u70b9\uff1a\u8f6e\u80ce\u5185\u90e8\u7ed3\u6784\u7f3a\u9677\uff08\u5982\u5e18\u7ebf\u6392\u5217\u5f02\u5e38\u3001\u6c14\u6ce1\u3001\u5c42\u95f4\u8131\u5f00\uff0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\ud83d\udca1 \u65b9\u6848\uff1a\u90e8\u7f72\u57fa\u4e8e\u673a\u5668\u89c6\u89c9\u7684\u9ad8\u5206\u8fa8\u7387X\u5c04\u7ebf\u8f6e\u80ce\u68c0\u6d4b\u7cfb\u7edf\uff0cAI\u81ea\u52a8\u8bc6\u522b\u5185\u90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\u2014 X\u5c04\u7ebf\u91c7\u96c6\u5347\u7ea7\uff1a\u66ff\u6362\u4f20\u7edf\u4f4e\u5206\u8fa8\u7387X\u5c04\u7ebf\u8bbe\u5907\uff0c\u90e8\u7f72\u9ad8\u5206\u8fa8\u7387\u5de5\u4e1aCT\u626b\u63cf\u88c5\u7f6e\uff0c\u53ef\u8fa8\u522b\u5fae\u7c73\u7ea7\u5185\u90e8\u7ed3\u6784\u5f02\u5e38 Step 2 \u2014 AI\u7f3a\u9677\u8bc6\u522b\u6a21\u578b\uff1a\u8bad\u7ec3\u6df1\u5ea6\u5b66\u4e60\u6a21\u578b\uff0c\u57fa\u4e8e\u767e\u4e07\u7ea7\u6807\u6ce8\u56fe\u50cf\u8bad\u7ec3\uff0c\u81ea\u52a8\u8bc6\u522b\u5e18\u7ebf\u5f02\u5e38\u3001\u6c14\u6ce1\u3001\u8131\u5c42\u3001\u6742\u8d28\u5939\u5165\u7b4920+\u7c7b\u7f3a\u9677 Step 3 \u2014 \u5b9e\u65f6\u62a5\u8b66+\u81ea\u52a8\u5206\u7ea7\uff1a\u68c0\u6d4b\u5230\u7f3a\u9677\u540e\u81ea\u52a8\u5206\u7ea7\uff08\u62a5\u5e9f/\u964d\u7ea7/\u653e\u884c\uff09\uff0c\u5e76\u5b9e\u65f6\u63a8\u9001\u544a\u8b66\u81f3\u8d28\u91cf\u7ba1\u7406\u5e73\u53f0 Step 4 \u2014 \u7f3a\u9677\u8d8b\u52bf\u5206\u6790\uff1a\u6c47\u603b\u68c0\u6d4b\u6570\u636e\u505aSPC\u7edf\u8ba1\u8fc7\u7a0b\u63a7\u5236\uff0c\u81ea\u52a8\u8bc6\u522b\u7f3a\u9677\u8d8b\u52bf\u5e76\u89e6\u53d1\u9884\u9632\u63aa\u65bd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03.02.01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\u2463 \u5927\u8bed\u8a00\u6a21\u578b\u6570\u5b57\u52a9\u624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\u26a0\ufe0f \u75db\u70b9\uff1a\u8f6e\u80ce\u5236\u9020\u5de5\u827a\u590d\u6742\uff0c\u8bbe\u5907\u6545\u969c\u6392\u67e5\u3001\u5de5\u827a\u53c2\u6570\u67e5\u8be2\u3001\u8d28\u91c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\ud83d\udca1 \u65b9\u6848\uff1a\u6784\u5efa\u57fa\u4e8e\u5927\u8bed\u8a00\u6a21\u578b\uff08LLM\uff09\u7684\u5de5\u4e1a\u6570\u5b57\u52a9\u624b\uff0c\u5c06\u8bbe\u5907\u624b\u518c\u3001\u5de5\u827a\u89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\u2014 \u4f01\u4e1a\u77e5\u8bc6\u5e93\u6784\u5efa\uff1a\u6c47\u96c6\u8bbe\u5907\u624b\u518c\u3001\u5de5\u827a\u6587\u4ef6\u3001\u7ef4\u4fee\u5de5\u5355\u3001\u8d28\u91cf\u6807\u51c6\u3001\u5b89\u5168\u89c4\u7a0b\u7b49\u6570\u5343\u4efd\u6587\u6863\uff0c\u7edf\u4e00\u5165\u5e93 Step 2 \u2014 LLM\u5f15\u64ce\u8bad\u7ec3\uff1a\u57fa\u4e8e\u884c\u4e1a\u5927\u6a21\u578b\u505a\u5fae\u8c03\uff0c\u4f7f\u5176\u7406\u89e3\u8f6e\u80ce\u5236\u9020\u4e13\u4e1a\u672f\u8bed\uff08\u5982\u201c\u5e18\u7ebf\u6392\u5217\u5bc6\u5ea6\u201d\u201c\u786b\u5316\u8fd4\u539f\u201d\u7b49\uff09 Step 3 \u2014 RAG\u68c0\u7d22\u589e\u5f3a\u751f\u6210\uff1a\u91c7\u7528RAG\u67b6\u6784\uff0c\u7528\u6237\u63d0\u95ee\u540e\u5148\u68c0\u7d22\u76f8\u5173\u77e5\u8bc6\u7247\u6bb5\uff0c\u518d\u7531LLM\u751f\u6210\u7cbe\u51c6\u56de\u7b54\uff0c\u907f\u514d\u5e7b\u89c9 Step 4 \u2014 \u591a\u7aef\u63a5\u5165\uff1a\u5d4c\u5165\u4f01\u4e1a\u5fae\u4fe1/\u9489\u9489\u3001MES\u5e73\u53f0\u3001\u73b0\u573a\u5de5\u63a7\u673a\u7b49\u591a\u7aef\uff0c\u5b9e\u73b0\u968f\u65f6\u968f\u5730\u667a\u80fd\u95ee\u7b54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05.01.04 · 03.05.01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\u2464 \u9ad8\u7ea7\u5206\u6790\u5e93\u5b58\u4f18\u5316 \u68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\u26a0\ufe0f \u75db\u70b9\uff1a\u8f6e\u80ce\u54c1\u79cd\u89c4\u683c\u7e41\u591a\uff085\u5927\u7cfb\u52173000+\u89c4\u683c\uff09\uff0c\u539f\u6750\u6599\u3001\u534a\u6210\u54c1\u300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\ud83d\udca1 \u65b9\u6848\uff1a\u90e8\u7f72\u57fa\u4e8e\u9ad8\u7ea7\u5206\u6790\u7684\u667a\u80fd\u5e93\u5b58\u4f18\u5316\u7cfb\u7edf\uff0cAI\u9a71\u52a8\u7684\u9700\u6c42\u9884\u6d4b+\u52a8\u6001\u5b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\u2014 \u5168\u94fe\u8def\u6570\u636e\u8d2f\u901a\uff1a\u6253\u901aERP\u3001MES\u3001WMS\u3001CRM\u7b49\u7cfb\u7edf\uff0c\u5b9e\u73b0\u4ece\u539f\u6750\u6599\u91c7\u8d2d\u2192\u751f\u4ea7\u2192\u6210\u54c1\u53d1\u8d27\u7684\u5168\u94fe\u8def\u5e93\u5b58\u53ef\u89c6 Step 2 \u2014 AI\u9700\u6c42\u9884\u6d4b\uff1a\u57fa\u4e8e\u5386\u53f2\u8ba2\u5355\u6570\u636e\u3001\u5b63\u8282\u56e0\u7d20\u3001\u5e02\u573a\u8d8b\u52bf\uff0c\u8bad\u7ec3\u65f6\u5e8f\u9884\u6d4b\u6a21\u578b\uff0c\u63d0\u524d\u9884\u6d4b\u5404\u89c4\u683c\u8f6e\u80ce\u7684\u672a\u6765\u9700\u6c42 Step 3 \u2014 \u52a8\u6001\u5b89\u5168\u5e93\u5b58\u8ba1\u7b97\uff1a\u7efc\u5408\u9700\u6c42\u9884\u6d4b\u3001\u4ea4\u8d27\u5468\u671f\u3001\u751f\u4ea7\u80fd\u529b\u3001\u4f9b\u5e94\u5546\u53ef\u9760\u6027\uff0cAI\u52a8\u6001\u8ba1\u7b97\u5404SKU\u7684\u6700\u4f18\u5b89\u5168\u5e93\u5b58\u6c34\u4f4d Step 4 \u2014 \u81ea\u52a8\u8865\u8d27\u6267\u884c\uff1a\u5f53\u5e93\u5b58\u4f4e\u4e8e\u5b89\u5168\u7ebf\u65f6\uff0c\u7cfb\u7edf\u81ea\u52a8\u751f\u6210\u91c7\u8d2d\u5efa\u8bae\u6216\u751f\u4ea7\u8ba1\u5212\uff0c\u5b9e\u73b0\u201c\u65e0\u4eba\u5e72\u9884\u201d\u8865\u8d27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04.01.01 · 02.02.03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定制设计周期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-66%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AI配方模拟与推荐引擎实现“虚拟试验”替代实物试验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设备综合效率OEE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+11%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一键换型+柔性排程+预测维护多维提效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缺陷漏检率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-99%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高分辨率X射线AI视觉检测全覆盖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+68%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5G全连接+柔性自动化+智能调度全面提升产能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库存水平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-34%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AI需求预测+动态安全库存+自动补货优化库存结构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核心绩效：定制设计周期 -66% · 设备综合效率OEE +11% · 缺陷漏检率 -99% · 生产率 +68% · 库存水平 -34%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企业：贵州轮胎贵阳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橡胶制品 · 轮胎制造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中国 · 贵阳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国标分类：橡胶制品 · 轮胎制造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批次：第13批 · 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2026-07-24T11:04:35Z</dcterms:created>
  <dcterms:modified xsi:type="dcterms:W3CDTF">2026-07-24T11:04:35Z</dcterms:modified>
</cp:coreProperties>
</file>