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联华电子台南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20513TW13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全球首家晶圆代工灯塔工厂：联华电子台南Fab 12A部署48项4IR用例，以ML+AI缺陷分析驱动特种产品占比从13%跃升至53%，毛利率飙升75%，为半导体制造树立数字化新标杆。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联华电子台南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20513TW13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中国台湾 · 中国台湾 · 台南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半导体 / 集成电路制造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ML产品设计工具包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痛点：特种半导体工艺复杂度高，客户设计套件（PDK）交付周期长，新产品上市速度受制于人工设计验证流程。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方案：构建ML辅助的设计工具包生成系统，利用机器学习自动优化工艺参数映射与设计规则校验，取代传统人工迭代流程。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工艺数据建模：采集历史工艺节点（28nm/14nm）的SPICE模型参数、DRC规则库，建立结构化训练数据集 Step 2 — ML参数优化引擎：部署梯度提升树（GBDT）模型，自动预测最优工艺角参数组合，减少人工调参迭代轮次 Step 3 — 设计规则智能校验：搭建基于规则引擎+ML的DRC自动化检查平台，实时反馈设计违规并推荐修正方案 Step 4 — 一键式PDK生成：整合参数优化与规则校验结果，实现从客户需求到设计工具包的全自动编译与交付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02.01.02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智能联合光掩模制造平台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痛点：光掩模（Photomask）制造涉及UMC、客户、掩模供应商三方协作，传统数据流转靠邮件+人工核对，错误率高、交付延迟频繁。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方案：搭建AI赋能的联合光掩模制造平台，统一管理三方数据流，实现从设计数据提交到掩模交付的全链路自动化与智能排程。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三方数据门户建设：搭建云端协作平台，统一客户GDSII设计文件、UMC工艺规则、掩模厂制造能力的标准化数据接口 Step 2 — AI智能数据校验：部署计算机视觉+规则引擎，自动检测设计文件中的图形异常（如最小线宽违规、间距不足），实时推送修正建议 Step 3 — 智能排程与优先级管理：基于客户需求紧迫度、掩模厂产能、工艺复杂度三维参数，使用运筹优化算法自动生成最优排产计划 Step 4 — 全链路可视化追踪：构建实时看板，三方同步查看掩模制造进度、质量检测结果、预计交付时间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04.01.03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ML周期时间自动优化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痛点：晶圆制造涉及3000台设备、6800万条工艺路径，瓶颈机台排队时间长，整体生产周期（Cycle Time）波动大，影响客户交付承诺。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方案：部署ML预测模型+智能气体切换系统，实时预测瓶颈设备状态，动态调整工艺配方和派工策略，实现周期时间的主动优化。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全域数据采集：在3000台设备上部署IoT传感器，实时采集温度、压力、气体流量、RF功率等工艺参数，构建制造大数据湖 Step 2 — ML瓶颈预测模型：基于时序数据训练LSTM神经网络，预测未来24小时各机台的排队长度和等待时间，提前识别瓶颈点 Step 3 — 智能气体切换系统：当预测到某机台即将成为瓶颈时，自动调整CVD/蚀刻设备的气体配方切换策略，减少recipe changeover时间 Step 4 — 动态派工优化：将ML预测结果输入高级排程系统（APS），实时调整晶圆批次的设备分配和路径选择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05.02.03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智能缺陷根因分析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痛点：晶圆缺陷根因分析依赖资深工程师经验，一个缺陷从发现到定位根因平均需要数小时，且分析结果一致性差，制约良率提升速度。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方案：构建融合AI图像识别与自动决策引擎的智能缺陷根因分析系统，实现从缺陷扫描→图像识别→根因定位→处理建议的全自动闭环。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缺陷图像数据标注：收集历史数万张晶圆缺陷SEM/TEM图像，由工程师标注缺陷类型（颗粒、划痕、桥接等）与对应根因（机台、工艺、材料） Step 2 — AI图像识别模型训练：基于ResNet-50架构训练缺陷分类模型，实现14类常见缺陷的自动识别，准确率&gt;95% Step 3 — 根因知识图谱构建：将缺陷类型-机台-工艺步骤-材料之间的因果关系建模为知识图谱，支持多跳推理定位根因 Step 4 — 自动AI决策引擎：当新缺陷被识别后，系统自动匹配知识图谱推理链，输出最可能的根因及推荐的处置方案（停机/调参/换料）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01.03.01 · 05.01.03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智能化运输系统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痛点：Fab 12A由三座互联厂房组成，3000台设备之间晶圆传输路径达6800万组合，传统AMHS固定路线导致运输效率低、设备利用率不足。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方案：在标准AMHS基础上集成AI路径优化算法，实现晶圆搬运的实时动态调度，根据设备负载、运输车位置、工艺紧急度自动计算最优路线。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AMHS数据接入：在OHT天车系统和AGV小车上加装定位传感器，实时采集每台运输设备的位置、速度、载货状态 Step 2 — 路径图构建：基于三座厂房的物理布局（走道宽度、交叉口、电梯位置）建模全局运输网络图，节点数超5000 Step 3 — AI强化学习调度：使用深度Q网络（DQN）对6800万条路径进行离线训练，学习最优派车策略，在线推理延迟 Step 4 — 多目标实时优化：综合考虑运输距离最短、设备负载均衡、紧急批次优先级三目标，实时输出最优搬运指令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03.04.03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设计工具包交付周期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↓57.1%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新工艺从立项到客户可用的时间缩短一半以上，加速特种产品导入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光掩模交付周期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↓52.7%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三方数据协同效率大增，客户流片等待时间大幅缩短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瓶颈设备生产周期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Cycle Time波动从±35%降至±8%，交付承诺可靠性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专用产品良率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AI缺陷根因分析使良率突破97%大关，减少晶圆报废损失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人机比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智能运输和自动化减少人工搬运，释放工程师精力到高价值工作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特种产品营收占比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↑307%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数字化能力支撑特种产品快速上量，推动业务结构根本性升级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毛利率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良率提升+周期缩短+产品结构优化三重驱动盈利改善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核心绩效：设计工具包交付周期 ↓57.1% · 光掩模交付周期 ↓52.7% · 瓶颈设备生产周期 ↓87% · 专用产品良率 ↑23% · 人机比 ↑47% · 特种产品营收占比 ↑307% · 毛利率 ↑75%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企业：联华电子台南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半导体 / 集成电路制造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地点：中国台湾 中国台湾 · 台南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国标分类：半导体 / 集成电路制造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2026-07-24T00:35:10Z</dcterms:created>
  <dcterms:modified xsi:type="dcterms:W3CDTF">2026-07-24T00:35:10Z</dcterms:modified>
</cp:coreProperties>
</file>