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美的集团重庆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21013CN18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定制订单激增180%的极限挑战下，美的重庆水机工厂部署79项AI驱动数字用例，实现配置周期↓81%、设计周期↓45%、缺陷率↓71%，打造全球首座全流程AI赋能水机端到端灯塔工厂。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美的集团重庆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21013CN18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重庆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家用电器制造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多物理模拟一键智能配置报价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痛点：30名工程师花数天从数百万配置中人工筛选最优方案，选型周期长达5.3天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方案：基于多物理场仿真构建100+高精度物理模型数据平台，实现AI最优选型并一键自动报价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多物理场建模：对制冷循环、流体力学、传热学等关键物理过程进行高精度仿真建模，构建覆盖100+物理模型的数字孪生底座 Step 2 — 知识库构建：将300+工程师的选型经验规则化，形成包含数百万种配置组合的标准化参数知识图谱 Step 3 — AI优化引擎：部署多目标优化算法，在性能、成本、能效、交付周期等约束条件下自动求解最优配置方案 Step 4 — 一键报价集成：将选型结果与BOM、供应链价格、制造成本模型对接，实现分钟级自动报价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自研PLM启发式算法定制部件设计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痛点：23万张历史图纸的知识沉睡，定制部件设计高度依赖资深工程师经验，设计周期长且一致性差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方案：自研PLM系统从海量历史图纸中提取设计参数，结合AI启发式算法实现换热器和管路智能设计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图纸数字化解析：自研PLM系统对23万张历史设计图纸进行OCR+结构化解析，提取几何参数、材料属性、性能指标等数值信息 Step 2 — 参数知识库构建：将提取的设计参数按产品族、工况条件、客户场景分类入库，建立设计参数-性能映射关系模型 Step 3 — AI启发式设计引擎：训练AI算法学习历史最优设计模式，输入客户需求后自动推荐换热器几何结构、管路布局和材料选型 Step 4 — 自动出图与验证：AI生成方案后自动驱动CAD生成工程图纸，同时通过仿真引擎进行性能预验证，设计重用率↑49%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02.03.02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先进调度动态分派柔性加工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痛点：多品种小批量定制下，传统EXCEL排产无法应对订单频繁插单和资源冲突，机加工周期长达14天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方案：AI智能排产系统充当「调度大脑」，13台重载AMR执行最优物料配送，建设高端智能柔性车间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智能排产引擎上线：部署APS高级计划排程系统，AI实时计算设备负载、人员班次、物料齐套状态，动态生成最优生产序列 Step 2 — 柔性车间物理改造：建设高端智能柔性离心式压缩机车间和换热器柔性智能车间，全面优化生产线布局、设备配置、生产工艺和物流动线 Step 3 — 重载AMR物流部署：引入13台重载AGV/AMR物料搬运机器人，与APS系统联动，实现物料按需自动配送至工位 Step 4 — 动态分派与实时调度：基于RFID和IoT传感器实时追踪WIP状态，当插单或异常发生时AI秒级重排，保障交付准时率 Step 5 — 一码溯源闭环：为每台机组赋予唯一溯源码，贯穿来料检验、加工、装配、测试全流程，实现质量数据全程可追溯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03.02.01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AR和AI智能操作指南装配防错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痛点：离心压缩机装配含100+线束和50+零件，纯人工操作易出错，新手培训周期长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方案：AR眼镜叠加操作指引+AI视觉大模型实时防错预警，将「事后质检」变为「事前防错」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AR操作指引部署：为装配工人配备AR眼镜，在视野中叠加3D装配动画、扭矩数值、工序步骤等实时指引，消除纸质SOP查阅时间 Step 2 — AI视觉大模型训练：基于海量装配过程图像训练多层次目标检测模型，实现线束插接、零件安装、螺栓拧紧等关键工序的实时识别 Step 3 — 实时防错预警：AI视觉模型与AR眼镜联动，检测到错装、漏装、未拧紧等异常时即时提醒，防止缺陷流入下道工序 Step 4 — 操作标准知识库：将资深技师的操作经验数字化为标准动作库，新员工通过AR引导实现「照做不误」，大幅缩短认证周期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05.03.01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ML动态优化压力容器焊接缺陷提醒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痛点：压力容器焊接质量决定机组安全性，传统人工焊后检测周期长，焊接缺陷率居高不下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方案：机器学习动态优化焊接参数，结合AI视觉实时检测焊缝质量，将焊接周期从2.3天缩短至0.6天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焊接过程数据采集：在焊接工位部署电流、电压、送丝速度、保护气流量等10+维度的IoT传感器，实时采集焊接过程参数 Step 2 — ML模型训练：基于历史焊接数据与对应质量检测结果，训练ML回归模型建立焊接参数-缺陷概率的预测关系 Step 3 — 实时动态优化：焊接过程中ML模型实时分析参数序列，发现偏离最优区间时自动微调焊接电流、速度等参数，实现在线纠偏 Step 4 — AI视觉焊后检测：使用AI视觉大模型对焊缝外观进行自动检测，识别气孔、裂纹、未熔合等常见缺陷，替代人工目检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05.01.03 · 05.03.02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配置周期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AI多物理场仿真替代30名工程师人工选型，实现分钟级最优方案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设计重用率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自研PLM从23万张历史图纸中智能提取设计参数，驱动部件复用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设备综合效率(OEE)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AI智能排产+重载AMR物流+柔性车间改造，消除等待与切换浪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新手认证周期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AR眼镜叠加操作指引，AI实时防错提示，新员工「照做不误」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ML焊接参数动态优化+AI视觉焊缝检测，从事后质检到在线防错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核心绩效：配置周期 ↓81% · 设计重用率 ↑49% · 设备综合效率(OEE) ↑32% · 新手认证周期 ↓53% · 产品缺陷率 ↓71%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企业：美的集团重庆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家用电器制造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重庆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国标分类：家用电器制造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2026-07-21T10:29:51Z</dcterms:created>
  <dcterms:modified xsi:type="dcterms:W3CDTF">2026-07-21T10:29:51Z</dcterms:modified>
</cp:coreProperties>
</file>