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海尔洗涤电器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21414CN04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2022年新建上海基地，自研IIoT平台融合GenAI 3D建模与深度学习，36项4IR方案实现产量提升37%、交付效率提高40%、成本优化33%。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第14批 · 2025年09月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海尔洗涤电器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21414CN04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上海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消费品行业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第14批 · 2025年09月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GenAI驱动3D建模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痛点：高端市场需求多样化，洗衣机产品外观与结构设计周期长，传统CAD建模难以快速响应个性化需求，概念设计到打样需数周时间。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方案：自主研发GenAI家电工业设计协作模型"Co-designer"，驱动家电领域专业文生图模型，实现从用户需求到3D概念方案的秒级生成。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需求洞察数字化：构建用户偏好数据库与专家经验知识图谱，AI自动解析海量用户反馈，识别潜在设计需求 Step 2 — GenAI模型训练：基于家电领域专业数据集训练文生图大模型，建立"需求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草图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3D模型"端到端生成能力 Step 3 — Co-designer平台集成：将GenAI模型嵌入产品设计工作流，设计师输入自然语言描述即可生成多套3D方案 Step 4 — 动平衡前置仿真：在设计阶段即调用内筒动平衡优化模型，提前验证多筒洗衣机振动与碰撞问题 Step 5 — 全流程推广：覆盖所有新品开发项目，将AI辅助设计纳入标准产品开发流程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02.01.01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深度学习技术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痛点：洗衣机内筒动平衡是核心质量瓶颈，传统调校依赖师傅经验，试错成本高；同时产线质量检测依赖人工抽检，漏检率和误判率高。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方案：以内筒动平衡优化模型和AI视觉检测为核心，构建从"前置建模"到"实时优化"再到"全局规划"的三层智能质量管控体系。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动平衡数据采集：在内筒产线部署多维度传感器，实时采集压力、张紧力、转速、振幅等参数，构建动平衡大数据集 Step 2 — 深度学习模型训练：基于历史振动数据训练CNN+LSTM混合模型，建立"工艺参数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动平衡状态"的精确映射 Step 3 — 实时调优闭环：将模型部署到产线边缘计算节点，在线预测最优加工参数并自主微调，实现"感知—分析—决策—执行"毫秒级闭环 Step 4 — AI视觉检测上线：部署双束激光焊接AI视觉系统，实时检测熔池形态、焊缝质量，自动标记异常并触发工艺补偿 Step 5 — 全局质量追溯：将每台洗衣机的动平衡数据与AI检测结果写入数字孪生模型，实现全生命周期质量追溯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01.03.02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自研工业物联网(IIoT)平台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痛点：新建工厂需从零搭建数字化底座，传统MES/ERP系统烟囱式部署、数据孤岛严重，难以支持AI驱动的全链路柔性生产与智能调度。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方案：以自研IIoT平台为中枢，融合5G专网+MEC边缘计算+数字孪生指挥中心，构建"端—边—云—孪"一体化架构，支撑36个4IR解决方案在全价值链落地。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数字底座建设：在12万㎡新工厂一次性部署5G企业专网、MEC边缘计算节点和4条智能总装线，同步完成1:1数字孪生工厂建模 Step 2 — IIoT平台数据贯通：接入全厂设备、传感器、AGV、机器人的实时数据流，统一数据标准，破除信息孤岛，实现每秒万级数据点的采集与处理 Step 3 — 智能排产引擎上线：将人员、设备、模具、物料、工艺方法等1200余个约束因子抽象为数学模型，算法每日自动输出最优排程 Step 4 — 智慧物流调度部署：构建物流调度决策引擎，实时优化AGV路径、仓储货位分配和线边物料补给策略 Step 5 — 全价值链集成推广：将IIoT平台从制造端延伸至研发、采购、物流、服务等全价值链，实现端到端数字化贯通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07.01.01 · 03.01.01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+37%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智能排产+AI质检+柔性产线三重驱动，年产达200万台卡萨帝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交付效率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+40%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智慧物流调度引擎+端到端数字化贯通，订单到交付全链路提速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制造成本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-33%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AI优化工艺参数+减少物料浪费+降低人工干预，单台转换成本显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用户需求洞察周期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-50%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GenAI实时解析用户反馈，从"听用户说"到"秒出方案"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概念设计效率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+93%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Co-designer文生图模型秒级生成3D方案，彻底改变设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内筒质量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+57%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深度学习动平衡优化模型"前置建模—实时优化—全局规划"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厂内物流效率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+60%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智慧物流调度决策引擎实时优化AGV路径与仓储分配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核心绩效：产量 +37% · 交付效率 +40% · 制造成本 -33% · 用户需求洞察周期 -50% · 概念设计效率 +93% · 内筒质量 +57% · 厂内物流效率 +60%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企业：海尔洗涤电器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消费品行业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上海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国标分类：消费品行业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批次：第14批 · 2025年09月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2026-07-17T03:24:04Z</dcterms:created>
  <dcterms:modified xsi:type="dcterms:W3CDTF">2026-07-17T03:24:04Z</dcterms:modified>
</cp:coreProperties>
</file>