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壳牌卡塔尔GTL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21514QA05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全球最大GTL工厂，日均26万桶液体燃料产能，45项4IR方案将可靠性推至99%、设备寿命延长50%——这是流程工业数字化转型的天花板。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2025年09月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壳牌卡塔尔GTL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21514QA05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卡塔尔 · 卡塔尔 · 拉斯拉凡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流程工业 · 原油加工/合成油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2025年09月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AI结构完整性管理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痛点：GTL工厂涉及高温高压反应器、数千公里管道，传统人工巡检无法覆盖全部设备，腐蚀和壁厚减薄隐蔽性强，一旦泄漏后果严重。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方案：构建数字孪生 + AI驱动的结构完整性管理平台，实现从"定期巡检"到"实时预测"的范式转变。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数字化建模：建立全厂数字孪生平台，对管道、反应器、储罐等关键资产进行三维数字化建模，整合设计参数、运行数据和历史维修记录。 Step 2 — 智能传感部署：在关键监测点部署无线壁厚监测传感器(WAND-TMS)，利用NDE 4.0技术实现连续数据采集，替代传统定期超声波测厚。 Step 3 — AI模型训练：基于历史腐蚀数据和运行参数训练机器学习模型，预测关键设备的剩余壁厚和退化速率，识别高腐蚀风险区域。 Step 4 — 实时预警联动：将AI预测结果与操作控制系统集成，当监测到异常退化趋势时自动触发维护工单，实现从被动响应到主动干预的闭环。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05.01.02 · 01.03.01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一线团队赋能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痛点：Pearl GTL占地相当于一个城市，操作人员在现场巡检时获取实时数据和专家支持的效率低下，纸质工单和手动记录导致信息延迟和错误。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方案：通过智能穿戴设备和移动数字平台，将实时数据和分析结果直接推送到一线操作人员手中，实现"数据找人而非人找数据"。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移动终端部署：为一线操作人员配备防爆iPad和RealWear头戴式智能设备，替换纸质巡检单和手动记录流程，数据采集效率提升3倍以上。 Step 2 — 实时数据贯通：将数字孪生平台的AI预测结果、设备健康状态和异常告警直接推送至一线人员设备，操作工在现场即可查看管线壁厚趋势和风险等级。 Step 3 — 远程专家协作：通过RealWear摄像头功能实现"所见即所得"的远程专家支持，操作人员可将现场画面实时传输给控制中心工程师，获得即时诊断和操作指导。 Step 4 — AI辅助决策：在移动端集成AI安全监控（机器视觉自动识别不安全行为）和设备健康度评分，一线人员在执行任务前可获得风险提示和操作建议。 Step 5 — 文化变革推动：建立联合数字工作小组(Integrated Digital Pod)，Shell、QatarEnergy和技术供应商三方协作，推动"技术+人"的融合文化。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01.02.01 · 07.01.02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资产可靠性优化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痛点：全球最大GTL工厂拥有数万台旋转设备和静设备，传统基于固定周期的预防性维护导致"过度维护"与"欠维护"并存，产能损失和维修成本居高不下。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方案：基于AI预测性维护和实时性能监控，将可靠性从行业平均90%提升至99%，同时降低维护成本和排放。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设备健康数据采集：在关键旋转设备（压缩机、泵、涡轮）上部署振动传感器、温度传感器和油液分析仪，实时采集设备运行状态参数。 Step 2 — AI预测模型构建：基于设备运行历史数据训练机器学习模型，预测关键设备的剩余可用寿命(RUL)和故障概率，优化维护窗口安排。 Step 3 — 智能维护调度：将AI预测结果与生产计划系统联动，自动生成最优维护排程，避免与高负荷生产期冲突，同时确保设备在安全裕度内运行。 Step 4 — 闭环优化提升：每次维护后采集实际故障数据和AI预测偏差，持续训练模型提升预测精度，形成"预测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验证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优化"的闭环。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03.02.01 · 08.01.02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现场吞吐量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 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同等设备条件下多产液态碳氢化合物，直接转化为营收增长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设备可靠性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 9pp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近乎满负荷连续运行，非计划停机大幅减少，维修成本显著降低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排放量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 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流程优化和高效设备管理直接降低温室气体排放，助力Shell净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设备寿命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 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5年内设备寿命延长一半，推迟大规模资产置换投入，节省资本支出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核心绩效：现场吞吐量 ↑ 9% · 设备可靠性 ↑ 9pp · 排放量 ↓ 7% · 设备寿命 ↑ 50%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企业：壳牌卡塔尔GTL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流程工业 · 原油加工/合成油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地点：卡塔尔 卡塔尔 · 拉斯拉凡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国标分类：流程工业 · 原油加工/合成油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2025年09月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2026-07-17T03:12:13Z</dcterms:created>
  <dcterms:modified xsi:type="dcterms:W3CDTF">2026-07-17T03:12:13Z</dcterms:modified>
</cp:coreProperties>
</file>