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通威太阳能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21614CN06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全球光伏电池行业首个"灯塔工厂"，50余项4IR用例聚焦光电转换效率(PCE)与产品质量，AI驱动工艺优化、GenAI设备维护、AI缺陷分析三大支柱，推动PCE提升12%、缺陷率降低41%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第14批 · 2025年09月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通威太阳能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21614CN06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眉山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光伏设备及元件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第14批 · 2025年09月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ML工艺优化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痛点：太阳能电池制造涉及数十道精密工序，传统工艺参数依赖工程师经验手动调整，难以在复杂多变量条件下实现全局最优，制约PCE进一步提升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方案：构建十亿级大数据分析平台，通过深度学习模型（CNN/DNN）赋能丝网印刷、镀膜等关键工序的自调节优化与闭环控制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数据基建：打通全产线IoT传感器、MES、检测设备数据流，构建十亿级工艺参数与时序数据库 Step 2 — 模型训练：基于历史生产数据训练CNN/DNN深度学习模型，建立关键工艺参数与PCE之间的非线性映射关系 Step 3 — 丝网印刷自调节：深度学习模型实时分析印刷浆料特性、网版状态、环境参数，自动调整印刷压力、速度、间隙等参数 Step 4 — 智能镀膜闭环：CNN/DNN模型在线监测镀膜厚度与均匀性，实时反馈调节PECVD镀膜参数，形成闭环控制 Step 5 — 全局工艺优化：融合多工序模型，在产线级层面实现从制绒到测试的全流程工艺参数协同优化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05.02.01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GenAI维护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痛点：光伏电池产线拥有数百台精密设备，传统维护依赖周期性巡检和事后维修，设备非计划停机严重影响产能利用率和产品一致性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方案：基于RAG（检索增强生成）架构的生成式AI平台，融合设备运行数据、维修知识库和技术手册，实现智能故障诊断、预测性维护和OEE管理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知识底座构建：将设备手册、维修记录、故障案例、SOP文档等非结构化数据向量化，构建RAG知识库 Step 2 — 数据接入：集成PLC、传感器、SCADA系统数据，实时采集设备振动、温度、电流、压力等运行参数 Step 3 — GenAI故障诊断：设备异常时，运维人员通过自然语言描述问题，GenAI检索知识库并推理故障根因，生成维修方案 Step 4 — 预测性维护：基于历史运行数据和设备退化模型，提前预测关键部件剩余寿命，自动生成维护工单 Step 5 — OEE闭环管理：将设备可用性、性能效率、质量合格率数据接入GenAI平台，AI自主分析OEE损失根因并推荐改善措施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05.01.04 · 08.02.01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AI缺陷分析算法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痛点：太阳能电池片缺陷类型多达数十种（隐裂、断栅、色差、黑斑等），传统人工目检漏检率高、一致性差，且无法追溯缺陷根因到具体工序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方案：基于ResNet和XGBoost模型的闭环质量管理系统，结合机器视觉自动检测与AI多分类算法，实现缺陷的精准识别、分类、根因追溯和工艺反馈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视觉检测部署：在制绒、扩散、镀膜、丝印、测试等关键工序部署高分辨率工业相机和EL/PL检测设备，采集电池片高清图像 Step 2 — ResNet缺陷分类：训练ResNet深度残差网络模型，对数十种缺陷类型进行自动分类，分类准确率达到行业领先水平 Step 3 — XGBoost根因分析：将缺陷数据与上游工序参数关联，XGBoost模型识别导致缺陷的关键工艺变量及其阈值 Step 4 — 闭环反馈控制：缺陷根因识别后，系统自动向前序工序发送工艺调整建议，形成质量闭环 Step 5 — 质量趋势预警：构建质量趋势看板，基于SPC统计过程控制自动识别异常波动，触发GenAI辅助根因分析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05.01.02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电池光电转换效率(PCE)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+12%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在光伏行业，PCE每提升0.1%都带来显著经济价值；12%的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-41%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AI缺陷分析实现从"人看"到"机判"的质变，缺陷在产线上即被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单位转换成本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-37%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ML工艺优化+GenAI维护双轮驱动，降低物料损耗、减少非计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CO₂排放量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-33%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PCE提升意味着单位电力的碳排放更低；工艺优化降低能耗和物料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核心绩效：电池光电转换效率(PCE) +12% · 产品缺陷率 -41% · 单位转换成本 -37% · CO₂排放量 -33%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企业：通威太阳能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光伏设备及元件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眉山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国标分类：光伏设备及元件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批次：第14批 · 2025年09月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2026-07-16T10:29:53Z</dcterms:created>
  <dcterms:modified xsi:type="dcterms:W3CDTF">2026-07-16T10:29:53Z</dcterms:modified>
</cp:coreProperties>
</file>