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联想集团蒙特雷基地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21714MX07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联想美洲最大制造基地，60+数字化方案（50%+AI/GenAI），交付周期缩短85%，打造中国企业海外第一座灯塔。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2025年09月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联想集团蒙特雷基地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21714MX07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墨西哥 · 墨西哥 · 蒙特雷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· 计算机制造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2025年09月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AI/GenAI数字化解决方案（占50%+）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痛点：超大规模复杂制造场景下，人工决策效率低、成本高，5.2万个SKU跨80+市场调度依赖经验，生产异常响应慢。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方案：60+数字化方案中超过50%采用AI和GenAI技术，从供应商协同到产线管控全链路嵌入智能决策引擎。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数据底座建设：打通2000+供应商、50+IT系统数据源，建立统一数据中台。 Step 2 — AI规划引擎部署：引入AI-based Supplier Connected Planning，自动管理500万+零件，模拟订单变更，智能分配物料。 Step 3 — GenAI制造控制塔：运营人员通过自然语言直接与系统交互，快速定位产能瓶颈，AI实时生成决策建议。 Step 4 — 低代码平台赋能：部署低代码开发平台，培训800+数字化人才，让非IT人员自主开发工具，推动一线员工转型智造人才。 Step 5 — 持续迭代优化：建立AI模型持续训练-评估-优化闭环，保持方案对业务变化的适应性。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全球供应链智能调度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痛点：2000+供应商、5.2万SKU、80+市场构成超大规模供应链网络，传统人工调度无法实时感知中断、响应滞后的交付风险。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方案：数字孪生供应链控制塔 + AI端到端运输追踪与中断管控，实现全球供应链全链路可视、智能预警、自主决策。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供应链数字建模：构建覆盖2000+供应商、30+制造基地、80+市场的供应链数字孪生体，接入50+数据源。 Step 2 — 风险感知体系：部署40+风险类型监控引擎，实时扫描地缘政治、物流中断、供应商异常等风险信号。 Step 3 — AI智能决策：AI引擎实时分析供应链状态，通过Chatbot推送建议方案，支持团队快速响应。 Step 4 — 端到端运输管控：深度学习AI引擎优化路线规划、集装箱装载和实时追踪，自动识别并解决运输延误。 Step 5 — 全链路闭环：将控制塔与ERP/SCM/TMS深度集成，实现从供应商预警到生产调整到客户交付的闭环联动。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05.01.02 · 04.02.03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联想全球数字化示范工厂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痛点：墨西哥劳动力成本上升、客户对交付质量要求提高、全球制造网络如何复制最佳实践。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方案：以蒙特雷为全球数字化示范工厂，构建"全球资源·本地交付"智造体系，产线智能+能源管理+人才升级三位一体。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制造执行系统智能化：MES深度集成AI排产、质量预测、设备预警等功能，实现产线全流程数字化。 Step 2 — IoT全覆盖：工厂部署IoT传感器网络，实时采集产线设备、能耗、环境数据，建立"计算—监控—报警—工单"闭环。 Step 3 — 智能能源管理：大数据+IoT实现能耗实时监测与智能优化，电能、水资源、碳排放强度均降低30%。 Step 4 — 全球知识复制：与合肥灯塔基地数据互联，跨地域共享智能制造经验，蒙特雷成为联想全球数字化制造的知识输出中心。 Step 5 — 本地化深耕：与蒙特雷高校合作设立实验室、开放工厂日，三年培训800+数字化人才，建立文化信任与员工归属感。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09.01.01 · 06.02.02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大幅缩短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从下单到交付全链路提速，80+市场客户响应时间从数周降至数天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物流成本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显著降低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AI路线优化+智能装载+实时追踪，跨境物流效率全面跃升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质量损失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过半改善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AI视觉检测+GenAI控制塔，缺陷发现从产线末端前移至过程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环境效益突出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IoT智能能源管理系统实现电、水、碳全闭环管控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产能跃升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AI排产+GenAI交互+800+数字化人才，人机协同效率质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核心绩效：交付周期 大幅缩短 · 物流成本 显著降低 · 质量损失 过半改善 · 碳排放 环境效益突出 · 生产效率 产能跃升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企业：联想集团蒙特雷基地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 · 计算机制造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地点：墨西哥 墨西哥 · 蒙特雷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· 计算机制造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2025年09月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2026-07-16T00:58:25Z</dcterms:created>
  <dcterms:modified xsi:type="dcterms:W3CDTF">2026-07-16T00:58:25Z</dcterms:modified>
</cp:coreProperties>
</file>