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美的制冷设备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21814TH08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供应链韧性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72个AI解决方案，13个智能体协同，端到端订单前置时间缩短43%——这是全球家电行业首个海外供应链韧性灯塔工厂的战略成果。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第14批 · 2025年09月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美的制冷设备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21814TH08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泰国 · 泰国 · 是拉差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供应链韧性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消费品行业 · 家用制冷电器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第14批 · 2025年09月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闭环质量改进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痛点：跨境多工厂质量标准不统一，问题追溯困难，客户投诉响应慢。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方案：AI驱动的闭环质量管理体系，智能体自动分析、生成改善任务并分发跟踪。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IoT数据采集：在生产线上部署传感器和机器视觉系统，实时采集工艺参数和产品质量数据。 Step 2 — AI质量检测：深度学习模型自动识别外观缺陷和性能偏差，替代人工目检。 Step 3 — 智能体闭环：品质智能体完成问题分析后，系统自动生成改善任务，下发给对应巡检人员跟踪处理。 Step 4 — 跨工厂标准化：将质量标准和判别模型推广至全球其他工厂，实现统一品控。 Step 5 — 持续优化：基于客户反馈数据不断迭代模型，形成“检测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分析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改善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48640" y="315468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验证”完整闭环。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05.01.01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GenAI赋能劳动力能力提升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痛点：海外工厂新员工培训周期长（8天），跨文化沟通障碍大，技能传承困难。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方案：AIGC+VR多语言培训体系，GenAI驱动个性化学习路径和实操模拟。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知识库构建：将标准操作流程、设备手册、故障案例等转化为多语言数字知识库。 Step 2 — VR场景建模：对关键工序建立VR实操模拟环境，新员工可在虚拟环境中反复练习。 Step 3 — GenAI个性化指导：基于生成式AI为每位员工定制学习路径，自动评估掌握程度并调整训练内容。 Step 4 — 认证体系集成：将培训与认证打通，员工通过VR操作考核即可获得上岗资质。 Step 5 — 全球推广：将体系复制到美的的其他海外工厂，累计培养上百名高级别本地技工。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03.01.03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端到端VOC-to-VOP自动化工作流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痛点：跨境供应链涉及35个关键节点，链条长且响应慢，客户需求传递延迟大。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方案：从客户声音(VOC)到生产运营(VOP)的AI驱动自动化工作流，实现供应链透明可视与实时响应。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VOC数据采集：整合全球客户反馈、市场趋势、港口拥堵、台风预警等内外部信息，构建统一数据层。 Step 2 — AI需求预测：基于大模型对未来21天订单执行风险进行滚动评估，提前调整备货和物流计划。 Step 3 — 智能体协同：13个智能体覆盖25个核心业务场景，实现生产调度、物流、品控之间自动协同。 Step 4 — VOP智能执行：管理人员可通过语音或文字提问调取生产、品质、供应链方面的运营数据，实现“一句话管工厂”。 Step 5 — 全链路优化：从国内备货、报关、国际运输，到当地清关、分拨、线边配送，全链路AI协同优化。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04.01.01 · 06.02.03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端到端订单前置时间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VOC-to-VOP自动化流程大幅缩短从客户声音到生产响应的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客户投诉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闭环质量管理体系根治产品问题，客诉率显著下降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员工认证时间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AIGC+VR培训体系让新员工从8天快速上手至3天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生产效率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↑58%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72个AI应用全方位提升生产效率，年产能超500万套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碳排放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智能能源管理和绿色制造实践有效降低碳排放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核心绩效：端到端订单前置时间 ↓43% · 客户投诉 ↓32% · 员工认证时间 ↓62% · 生产效率 ↑58% · 碳排放 ↓30%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企业：美的制冷设备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消费品行业 · 家用制冷电器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地点：泰国 泰国 · 是拉差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国标分类：消费品行业 · 家用制冷电器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批次：第14批 · 2025年09月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2026-07-15T11:03:50Z</dcterms:created>
  <dcterms:modified xsi:type="dcterms:W3CDTF">2026-07-15T11:03:50Z</dcterms:modified>
</cp:coreProperties>
</file>