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施耐德电气分销中心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22214FR12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全球首个可循环分销中心——施耐德电气埃夫勒基地以"Use Better, Use Longer, Use Again"模式重塑物流运营，两年内一次性塑料用量大降40%、能耗削减18%，为分销行业绿色循环转型树立了全球标杆。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施耐德电气分销中心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22214FR12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法国 · 法国 · 埃夫勒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物流/分销中心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数字化客户平台（3,000+ SKU 订购/退回）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痛点：分销中心传统运营模式下，客户退换货流程依赖人工处理，3000+品类SKU的订购和退回效率低下，信息孤岛导致资源回收率严重不足。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方案：搭建统一数字化客户平台，整合3000余个SKU的在线订购、退回、以旧换新全流程，实现分销中心与客户之间的端到端数字化闭环。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平台架构设计：基于施耐德 EcoStruxure 工业云平台，构建面向客户的统一数字化门户，集成订单管理、产品目录、退回申请、物流追踪等功能模块。平台采用微服务架构，确保高并发和弹性扩展能力，支持多语言多币种跨国运营。 Step 2 — SKU 数据标准化：对3000+品类SKU进行数字化编码，建立产品全生命周期信息档案，涵盖规格参数、材质成分、可回收性评级、维修历史等字段。每个SKU均关联碳排放数据和循环潜力评分，为后续的智能路由决策提供数据基础。 Step 3 — 退回流程自动化：部署自动化分拣与质检系统，客户退回产品经扫码识别后自动路由至维修、翻新或回收产线，减少人工干预节点。系统集成视觉检测和传感器技术，自动评估产品外观和功能状态，准确率达95%以上。 Step 4 — 数据分析与优化：利用大数据分析平台监控订购与退回趋势，实时优化库存配置和物流路线，提升客户响应速度与资源循环效率。通过历史数据训练预测模型，提前识别高退回风险SKU，推动产品设计端的改善迭代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 · 06.02.03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产品数据模型（维修·翻新·重包装衔接）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痛点：退回产品缺乏统一数据标准，维修、翻新、重包装各环节独立运作互不协同，大量可修复产品因信息不透明被直接报废，造成资源浪费。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方案：构建产品级数字数据模型，将每个产品的物理属性、维修记录、翻新要求、重包装规范等结构化存储，实现与维修中心、翻新工厂、重包装线的无缝衔接。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品数字孪生建模：为每类产品建立数字孪生模型，包含BOM结构、材料清单、维修工艺参数、翻新标准等核心数据，形成统一的产品数字档案。模型持续更新，每次维修和翻新后自动回写状态变更，确保数据实时准确。 Step 2 — 多中心协同接口：开发标准化API接口，使埃夫勒分销中心的数据模型能够与施耐德全球维修中心、翻新工厂和重包装基地实时互通。采用RESTful API和事件驱动架构，确保低延迟数据同步和异常处理机制。 Step 3 — 智能路由决策引擎：基于产品数据模型中的状态信息（使用年限、故障类型、磨损程度），AI引擎自动判断最优处理路径——维修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再售、翻新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降级使用、拆解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材料回收。决策模型综合考虑处理成本、市场需求和碳排放影响，实现经济与环保双目标平衡。 Step 4 — 闭环追溯体系：建立产品"数字护照"，从出厂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34290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销售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05.04.01 · 04.01.03 · 03.04.02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循环包装·运输·能源方案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痛点：传统分销中心依赖一次性包装材料，运输装载率低导致碳排放高，能源管理粗放缺乏精细化监控，运营层面的可持续性难以量化评估。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方案：在包装、运输、能源三大运营维度推行循环型解决方案，部署 EcoStruxure 能源管理系统实现精细化监控，通过"Loading Factor"智能装载优化运输效率。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循环包装体系搭建：以可重复使用包装替代一次性塑料和纸质包材，建立包装回收-清洗-再利用的本地化闭环。与诺曼底当地合作伙伴协作，实现56%纸箱回收再循环，剩余木托盘定向送往邻近诺曼底工厂进行二次利用。 Step 2 — 智能装载优化：部署"Loading Factor"智能装载系统，通过算法优化每辆卡车内的货箱排布方案，最大化单车装载量，减少运输趟次。系统每天处理约180辆半挂车的调度任务，近4500个托盘和5000个纸箱的装载方案由AI自动生成。 Step 3 — EcoStruxure 能源管理部署：上线 EcoStruxure Resource Advisor 和 EcoStruxure Building Operation 两大平台，对暖通空调、变频驱动、照明等能耗设备实现远程监控与智能调控。自2017年以来，能源成本已累计降低10%，并持续优化运行参数。 Step 4 — HQE 绿色建筑认证：推进分销中心建筑本身的绿色化改造，取得法国 HQE（高环境质量）认证，从建筑本体到运营全链条降低碳足迹。结合太阳能光伏和高效隔热材料，实现Scope 1和Scope 2零碳排放目标。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09.01.02 · 04.02.02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一次性塑料使用量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以可循环包装替代一次性材料，建立本地回收网络，从源头减少塑料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能源消耗量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EcoStruxure智能能效平台实现精细化管控，暖通空调和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纸箱回收率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与诺曼底当地合作伙伴建立纸箱回收-再循环体系，减少填埋和焚烧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循环产品占比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通过退回-维修-翻新-再售闭环，循环类产品占业务总量近四成，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 1碳排放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分销中心建筑本体和运营双重减碳，成为施耐德首个零Scope 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核心绩效：一次性塑料使用量 ↓40% · 能源消耗量 ↓18% · 纸箱回收率 56% · 循环产品占比 38% · Scope 1碳排放 ↓43%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企业：施耐德电气分销中心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物流/分销中心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地点：法国 法国 · 埃夫勒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国标分类：物流/分销中心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2026-07-13T10:39:29Z</dcterms:created>
  <dcterms:modified xsi:type="dcterms:W3CDTF">2026-07-13T10:39:29Z</dcterms:modified>
</cp:coreProperties>
</file>