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海尔制冷电器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22314CN13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人才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全球首座「人才灯塔工厂」，海尔重庆冰箱以"人单合一"为内核，部署35项AI人才赋能方案，员工流失率降低40%，主动创新参与度提升61%——重新定义"人智融合"新范式。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第14批 · 2025年09月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海尔制冷电器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22314CN13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重庆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人才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消费品行业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第14批 · 2025年09月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个性化晋升通道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痛点：新生代员工流动性高，传统"一刀切"晋升路径无法满足个性化发展诉求，制造业吸引力持续下降。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方案：AI人才发展数字化平台，为每名员工量身定制发展路径，实现从"管控型"到"服务型"组织转型。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人才数据采集：构建员工画像系统，采集技能、绩效、潜力和职业兴趣等多维数据，建立全员数字化人才档案。 Step 2 — AI能力诊断：基于机器学习算法分析员工能力短板与优势，自动生成个性化能力评估报告，识别高潜人才。 Step 3 — 定制发展路径：AI系统结合岗位需求和员工意愿，为每人生成个性化晋升路径图，含技能培训、轮岗计划和导师匹配。 Step 4 — 三级继任梯队：建立关键岗位三级继任体系，AI动态优化梯队配置，确保关键岗位不断层。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创新积分激励平台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痛点：传统制造企业员工被动执行多、主动创新少，质量问题改善依赖自上而下指令，一线智慧未被充分激活。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方案：人人创新改善平台，将质量反馈实时转化为积分任务，员工自主"抢单"攻坚，以积分激励和经济收益分享驱动全员创新。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质量反馈实时接入：打通市场端质量反馈渠道（客服、售后、社交媒体），AI算法自动判定问题等级并分类入库。 Step 2 — 积分任务化拆解：将改进需求转化为可量化的积分任务，明确定义任务难度、预期收益和对应积分值，发布至平台供全员"抢单"。 Step 3 — 跨职能组队攻坚：员工可跨部门、跨层级自由组队，围绕积分任务开展"头脑风暴"，提交解决方案并通过线上评审闭环。 Step 4 — 实时激励回馈：方案实施后按效果兑现积分和经济收益分享，积分可兑换培训资源、晋升加分或实物奖励，形成正向飞轮。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06.01.02 · 05.02.03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多元时序预测班组级智能人员规划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痛点：冰箱产线工序复杂、订单波动大，传统人工排班难以精准匹配生产节拍，忙时缺人、闲时冗员，造成效率损失和加班成本。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方案：基于多元时序预测算法，融合订单数据、设备状态和人员技能库，实现班组级动态智能排班，精准匹配产能需求。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多源数据融合：整合ERP订单数据、MES产线状态、设备OEE、员工技能矩阵和出勤数据，构建统一的排班数据湖。 Step 2 — 时序预测建模：基于Prophet + LSTM混合模型，预测未来1-4周各工段的产能需求和人员缺口，考虑季节性、促销周期和新品爬坡等因素。 Step 3 — 智能排班优化：MIP混合整数规划求解器根据预测结果，自动生成班组排班方案，匹配技能要求和工时法规，最小化加班成本。 Step 4 — 实时动态调整：当出现设备故障、急单插入或人员请假时，系统实时重排并推送调整建议至班组长移动端。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03.03.03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员工流失率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降低40%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个性晋升通道+创新激励双驱动，制造业人才吸引力显著增强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员工主动创新参与度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提升61%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"人人创新改善平台"让一线员工从执行者变为创客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关键岗位缺口率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降低50%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AI三级继任梯队动态优化，关键岗位零断层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质量问题主动改善率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提升90%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质量反馈→积分任务→抢单机制，全员质量意识觉醒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员工晋升周期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缩短40%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AI定制发展路径替代传统"熬年头"模式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市场不良率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降低44%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C2M闭环让用户反馈直接驱动制造改进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改进周期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缩短47%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线上评审+跨职能组队，从发现问题到方案落地全面提速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人均效率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提升38%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智能排班+GenAI维修助理赋能，人均产出显著提升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核心绩效：员工流失率 降低40% · 员工主动创新参与度 提升61% · 关键岗位缺口率 降低50% · 质量问题主动改善率 提升90% · 员工晋升周期 缩短40% · 市场不良率 降低44% · 改进周期 缩短47% · 人均效率 提升38%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企业：海尔制冷电器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消费品行业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重庆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国标分类：消费品行业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批次：第14批 · 2025年09月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2026-07-13T10:29:38Z</dcterms:created>
  <dcterms:modified xsi:type="dcterms:W3CDTF">2026-07-13T10:29:38Z</dcterms:modified>
</cp:coreProperties>
</file>