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卡尔蔡司光学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22415CN01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客户至上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100+数字化用例驱动个性化定制范围扩大400%，交付周期缩短29%，客户满意度达99%——蔡司光学广州工厂以"客户至上"定义精密光学制造新标准。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卡尔蔡司光学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22415CN01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广州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客户至上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仪器仪表制造（先进工业）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机器学习驱动的个性化定制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痛点：视光产品千差万别，传统方式无法根据客户年龄、视力需求和生活方式进行精准定制，难以实现大规模个性化生产。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方案：蔡司构建ML驱动的个性化定制引擎，将处方数据、面部参数、用眼习惯、生活场景等多元数据输入模型，自动生成最优镜片参数和镀膜方案，实现"一人一镜"的定制化生产。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数据采集与标准化：整合客户处方数据、面部扫描参数、年龄、职业等结构化与非结构化数据，建立标准化数据模型。 Step 2 — ML模型训练：基于蔡司180年光学数据库，训练机器学习模型，学习镜片参数与视觉体验之间的映射关系。 Step 3 — 个性化推理引擎：将客户数据输入ML模型，自动推荐最优镜片设计、折射率、镀膜组合，实现毫秒级响应。 Step 4 — 自动化生产联动：ML输出直接驱动CNC精密加工设备，将个性化参数自动转换为生产工艺指令。 Step 5 — 闭环反馈优化：收集客户佩戴反馈数据，持续优化ML模型，提升推荐精准度。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06.01.01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数字孪生优化交付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痛点：高精度光学镜片生产工序多达数十道，个性化订单的交付路径复杂多变，传统排产方式难以平衡效率与交期。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方案：蔡司构建产线级数字孪生模型，将物理生产线的设备状态、物料流动、工艺参数实时映射到虚拟空间，实现交付全链路的动态仿真与优化调度。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产线数字化建模：对全厂200+台精密设备进行3D建模和数据采集点部署，建立产线级数字孪生底座。 Step 2 — 实时数据接入：通过工业物联网（IIoT）平台接入MES、WMS和ERP系统，实现设备状态、订单、物料的毫秒级数据同步。 Step 3 — 交付仿真引擎：基于数字孪生模型，对新订单进行多种交付路径仿真，预测瓶颈并生成最优排产方案。 Step 4 — 动态调度执行：仿真结果实时下发至APS高级排产系统，自动调整生产线任务分配和物料配送。 Step 5 — 偏差自纠正：当实际生产偏离数字孪生预测时，系统自动触发重新仿真和调度修正，确保交期承诺。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05.04.02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AI智能体客户服务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痛点：视光产品售前咨询专业性强（涉及屈光度、棱镜、基弯等参数），传统客服难以精准解答，客户体验不稳定。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方案：蔡司部署AI智能体（AI Agent）客户服务系统，基于大语言模型和光学知识库，提供7×24小时的专业视光咨询、订单追踪和售后支持，实现全渠道一致的客户体验。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光学知识库构建：将蔡司180年的光学专业知识、产品手册、验配指南等非结构化文档转化为结构化知识图谱。 Step 2 — 大语言模型微调：基于开源LLM，使用光学领域语料进行领域适配微调，使其具备视光专业术语理解和推理能力。 Step 3 — 多通道Agent部署：将AI智能体接入微信公众号、官网、门店终端等多渠道，支持文字和语音交互。 Step 4 — 订单系统打通：AI智能体与ERP/CRM系统实时连接，可自助查询订单状态、物流信息和售后进度。 Step 5 — 满意度闭环：客户反馈数据自动回流至知识库和模型训练管道，持续提升AI智能体回答质量。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数字化运营管理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痛点：精密光学制造涉及数百台精密设备、上千种物料，传统管理方式依赖人工巡检和纸质报表，运营效率低且异常响应滞后。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方案：蔡司构建全链路数字化运营管理平台，通过工业物联网（IIoT）实时采集设备、能耗、质量、人员数据，实现生产运营的可视化、可预测、可优化。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IIoT基础设施部署：在全厂关键设备和产线上加装传感器和数据采集终端，建立覆盖设备运行、环境温湿度、能耗、产量的统一数据采集层。 Step 2 — 数据中台构建：搭建工业数据中台，清洗、融合来自MES、ERP、WMS、QMS等系统的多源异构数据，形成统一的数据资产。 Step 3 — 数字化驾驶舱上线：开发面向不同管理层级的可视化看板，涵盖OEE、质量直通率、能耗、在制品等核心指标的实时监控。 Step 4 — 异常预警与自动处置：基于历史数据训练异常检测模型，实现设备故障、质量偏差的提前预警，部分场景触发自动化处置流程。 Step 5 — 数字化绩效闭环：将运营数据与KPI体系关联，支持从工厂级到工位级的精细化管理，数据驱动持续改善。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个性化产品范围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+400%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从有限的标准镜片组合扩展到基于客户年龄、视力需求和生活方式的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数字孪生驱动的动态排产和全链路可视化使交付效率大幅提升，个性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客户满意度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AI智能体7×24小时专业服务和ML精准推荐显著提升客户体验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准时交付率（OTD）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98.5%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APS与数字孪生协同实现高可靠性交付，满足全球市场对视光产品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核心绩效：个性化产品范围 +400% · 交付周期 ↓29% · 客户满意度 99% · 准时交付率（OTD） 98.5%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企业：卡尔蔡司光学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仪器仪表制造（先进工业）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广州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国标分类：仪器仪表制造（先进工业）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2026-07-10T00:40:19Z</dcterms:created>
  <dcterms:modified xsi:type="dcterms:W3CDTF">2026-07-10T00:40:19Z</dcterms:modified>
</cp:coreProperties>
</file>