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佛吉亚汽车部件系统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22915CN06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客户投诉降94%、报废成本降75.8%、OEE提升10.2%——佛吉亚盐城用40+AI用例，建成全球汽车座椅行业首座灯塔工厂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佛吉亚汽车部件系统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22915CN06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江苏盐城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先进工业（汽车零部件）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GenAI多模态质量检测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痛点：汽车座椅异响、划痕等质量缺陷涉及视觉、听觉、触觉等多感官维度，传统单一传感器检测无法全面覆盖，漏检率居高不下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方案：构建基于GenAI的多模态质量控制系统，融合AI视觉检测、深度神经网络EOL噪声检测和自动化补漆，实现全链路质量闭环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多模态传感器部署：在装配线关键工位部署高分辨率工业相机、声学传感器阵列和力矩传感器，构建多维度数据采集体系 Step 2 — AI视觉检测系统上线：训练深度学习模型识别滑轨表面划痕、尺寸偏差和装配缺陷，实现毫秒级在线判定，替代人工目检 Step 3 — GenAI噪声分析引擎：构建基于深度神经网络的EOL噪声检测模型，将不良品流出率从10%降至3%，解决传统人工听音无法量化的难题 Step 4 — 自动化闭环修复：检测到缺陷后自动触发补漆/返工指令，通过机器人执行精确定位修复，形成"检测-判定-修复"一体化闭环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深度学习缺陷预测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痛点：传统质量控制依赖事后检验，缺陷发现时已产生大量报废品，原材料浪费和返工成本居高不下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方案：部署深度学习预测模型，从生产过程的实时传感器数据中提前识别质量风险，变"事后检验"为"事前预防"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生产过程全参数数字化采集：在冲压、焊接、装配全工序部署IoT传感器，实时采集温度、压力、位移、振动等20+关键工艺参数 Step 2 — 缺陷预测模型训练：基于历史生产数据与对应质检结果，训练深度神经网络预测模型，建立工艺参数与缺陷之间的非线性映射关系 Step 3 — 在线预警与工艺调整：当模型预测缺陷概率超过阈值时，自动触发预警并推送工艺调整建议至操作员终端，实现工艺参数的实时纠偏 Step 4 — 持续自学习优化：将新产生的生产数据反馈至模型训练管线，通过增量学习机制持续提升预测精度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ML设备效率优化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痛点：多品种小批量生产模式下换模频繁，传统凭经验换模方式耗时长、一致性差，设备综合效率（OEE）难以突破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方案：通过神经网络+遗传算法智能调优换模参数，结合ML驱动的预测性维护和OEE管理系统，实现设备效率的系统性提升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人工智能调试系统部署：将神经网络与遗传算法嵌入换模流程，实时采集20+参数（温度、压力、位移等），自动计算最优换模参数组合 Step 2 — 换模时间大幅压缩：通过AI算法替代人工经验调参，平均换模时间从33分钟压缩至15分钟，降幅达54.5% Step 3 — 预测性维护体系构建：对关键设备部署振动/温度传感器，训练ML模型预测设备故障概率，变"被动维修"为"主动保养" Step 4 — OEE全维度监控看板：整合设备可用性、性能效率、质量合格率三大指标，构建实时OEE可视化看板，班组长可即时发现效率瓶颈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AI成本管理系统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痛点：汽车零部件制造涉及上千种原材料和辅料，成本核算靠人工Excel耗时数天，无法实现精细化成本归集和实时预警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方案：构建AI驱动的成本管理系统，实现从原材料采购到成品出库的全链路成本自动归集、实时预警和智能优化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全链路成本数据贯通：打通ERP、MES、WMS和采购系统数据壁垒，建立统一的成本数据湖，覆盖料、工、费三大成本要素 Step 2 — AI成本异常检测模型：基于历史成本基线训练异常检测模型，当日成本偏离超过阈值时自动推送预警，支持按产品线/工单/工序多维度下钻分析 Step 3 — 智能成本优化引擎：运用运筹优化算法，在满足交付约束的前提下自动推荐最优排产方案和原材料配比，最小化综合制造成本 Step 4 — 敏捷成本核算体系：将月度成本结算从数天压缩至数小时，管理层可实时查看各产线、各产品、各客户的盈利贡献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02.01.01 · 04.01.01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客户投诉量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多模态质量控制系统上线后，异响、划痕等客户敏感缺陷基本杜绝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报废成本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↓75.8%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深度学习预测模型将缺陷拦截在制成前端，避免了批量报废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设备综合效率(OEE)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↑10.2%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AI换模优化+预测性维护双管齐下，设备可用率和性能效率同步改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相关成本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↓62.5%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AI成本管理系统实现精细化成本管控，围堵与返工成本大幅下降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核心绩效：客户投诉量 ↓94% · 报废成本 ↓75.8% · 设备综合效率(OEE) ↑10.2% · 相关成本 ↓62.5%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企业：佛吉亚汽车部件系统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先进工业（汽车零部件）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江苏盐城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国标分类：先进工业（汽车零部件）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2026-07-07T10:29:32Z</dcterms:created>
  <dcterms:modified xsi:type="dcterms:W3CDTF">2026-07-07T10:29:32Z</dcterms:modified>
</cp:coreProperties>
</file>