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福特奥托桑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23015TR07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60+自研数字化方案，产能翻番同时复杂度飙升12倍——福特奥托桑 Yeniköy 工厂以 AI+IoT+数字孪生重构汽车制造全链路，投产仅两年即获 WEF 灯塔认证。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福特奥托桑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23015TR07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土耳其 · 土耳其 · Kocaeli Yeniköy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· 汽车制造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AI+IoT统一数据架构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痛点：4000+车型变体在同一条产线上切换生产，传统数据烟囱导致车间、供应链、质量系统互不打通，排产响应滞后，异常处理靠人工经验。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方案：自研统一数据架构，将IoT传感器、MES、ERP、供应链等全系统数据实时汇聚至单一数据湖，以AI引擎驱动全链路闭环决策。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全域IoT部署：产线关键工位部署IoT传感器，实现对设备状态、工艺参数、能耗的秒级采集 Step 2 — 统一数据湖建设：打破MES/ERP/SCM/WMS系统壁垒，建立单一数据源，消除数据孤岛 Step 3 — AI引擎上线：基于统一数据架构部署AI排产与异常检测模型，实现分钟级决策闭环 Step 4 — 全链路贯通验证：从订单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排产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物料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制造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4290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质检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05.02.01 · 07.03.01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数字孪生生产规划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痛点：内燃机、混动、纯电三种动力总成共线生产，产线布局与工序编排极其复杂，传统静态规划无法适应高频车型切换。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方案：搭建产线级数字孪生平台，在虚拟环境中模拟产线布局、工序编排、资源调度，将试错成本从物理产线转移到数字空间。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三维产线建模：基于激光扫描对焊装、总装车间进行1:1三维建模，建立产线数字底座 Step 2 — 数字孪生引擎部署：接入实时IoT数据流，使数字孪生体与物理产线保持秒级同步 Step 3 — 场景模拟与优化：在虚拟环境中模拟新车型导入、产线改造方案，提前发现瓶颈与干涉 Step 4 — 实时调度决策：基于数字孪生的场景分析结果，AI系统自动生成最优排产方案并下发执行 Step 5 — 持续迭代：产线每次调整都在数字孪生中留痕，形成"模拟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执行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反馈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优化"闭环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05.04.02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ML质量预测系统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痛点：传统质量检测依赖下线后抽检，缺陷发现滞后，返工成本高；且人工质检标准不统一，难以覆盖4000+车型变体的全部质量特征。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方案：部署GenAI加持的ML质量预测系统与Quality AI Agent，在生产过程中实时预测质量缺陷并自动推荐修复方案。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质量数据采集：在焊装、涂装、总装关键节点部署机器视觉系统，采集焊缝、漆面、装配精度图像数据 Step 2 — ML模型训练：利用历史缺陷数据训练分类与回归模型，建立"工艺参数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质量结果"的预测映射 Step 3 — Quality AI Agent上线：部署AI智能体，实时分析产线数据并预测潜在缺陷，自动推送修复建议至工位终端 Step 4 — 闭环验证：AI建议被采纳执行后，系统自动跟踪修复效果，将成功案例录入方案库供后续复用 Step 5 — GenAI增强：引入生成式AI，基于方案库自动生成新缺陷类型的应对策略，减少人工编写规则的依赖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01.03.02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全链路实时数据贯通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痛点：从客户订单到供应商交付、从产线排产到物流发运，各环节数据存在数小时甚至数天的延迟，计划部门无法应对供应链波动与需求突变。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方案：构建端到端实时数据管道，打通"订单→供应→制造→交付"全价值链，配合Platform360 Co-Pilot实现智能化决策与执行闭环。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端到端数据管道建设：自研数据集成层，将90+出口市场的订单系统、供应商门户、产线MES、物流TMS实时贯通 Step 2 — Platform360 Co-Pilot部署：上线自研AI决策辅助平台，覆盖排产、采购、库存、发运等全链路决策场景 Step 3 — 供应链预测引擎：基于全球销售数据训练需求预测模型，结合实时订单流动态调整生产计划 Step 4 — 智能员工支持系统：为一线操作员配发AI助手终端，实时获取作业指导、异常预警、技能培训 Step 5 — 集团规模化推广：Platform360已推广至Koç集团40+生产基地，形成跨行业复用的数字化决策基座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06.02.03 · 03.03.01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劳动生产率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+44%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AI+自动化减少人工干预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产能规模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+100%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柔性产线+数字孪生驱动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产品质量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ML质量预测+机器视觉在线检测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OEE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+13百分点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数字孪生实时优化产线效率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生产复杂度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+1100%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4000+车型变体同线柔性生产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需求预测精度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业界领先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AI供应链控制塔全局统筹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核心绩效：劳动生产率 +44% · 产能规模 +100% · 产品质量 +6% · OEE +13百分点 · 生产复杂度 +1100% · 需求预测精度 业界领先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企业：福特奥托桑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 · 汽车制造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地点：土耳其 土耳其 · Kocaeli Yeniköy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· 汽车制造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2026-07-07T00:34:32Z</dcterms:created>
  <dcterms:modified xsi:type="dcterms:W3CDTF">2026-07-07T00:34:32Z</dcterms:modified>
</cp:coreProperties>
</file>