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海辰储能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23215CN09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储能行业首个灯塔工厂，以40+数字化方案实现产能跃升200%+、优质品率97.6%、制造成本下降37%——一座会"思考"的电池工厂。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海辰储能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23215CN09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重庆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· 锂电池制造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GenAI工艺优化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痛点：储能电芯制造中工艺参数组合空间巨大（温度、压力、注液量等数十维变量），传统试错法难以找到最优解，电芯容量偏差大、优品率难以突破。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方案：以生成式AI构建工艺参数智能推荐引擎，实现工艺参数自动寻优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数据采集与清洗：通过IoT传感器采集产线全工序工艺数据，建立结构化工艺数据库 Step 2 — GenAI模型训练：基于历史生产数据训练生成式AI模型，学习工艺参数与成品质量的映射关系 Step 3 — 实时参数推荐：模型实时分析来料批次特性，自动推荐最优工艺参数组合，实现动态工艺优化 Step 4 — 闭环自学习：在线检测结果反馈至模型，持续优化推荐精度，形成工艺自进化闭环 Step 5 — 全面推广：将GenAI工艺引擎覆盖涂布、卷绕、注液、化成等全工序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ML产能调度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痛点：多品种电芯混线生产、订单波动大、设备换型频繁，传统人工排产效率低、设备利用率不足、交付周期长。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方案：基于机器学习的智能排产引擎，实现多约束下的全局最优产能调度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产能建模：对每条产线的设备产能、换型时间、人员班次等约束进行数学建模 Step 2 — ML排产算法：部署混合整数规划与强化学习结合的排产模型，以设备综合效率OEE最大化为目标函数 Step 3 — 动态重调度：实时接入订单变更、设备异常信号，分钟级触发重排产，确保计划与执行的一致性 Step 4 — 可视化看板：搭建数字孪生产能看板，管理层可实时查看各产线负荷率与交付风险预警 Step 5 — 供应链联动：排产结果自动同步原材料需求计划，驱动供应商准时交付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03.03.02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智联网OEE管理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痛点：设备数量多、工位分散，设备异常靠人工巡检发现，停机响应滞后，OEE数据不透明，设备综合效率难以系统性提升。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方案：以AIoT智联网构建设备全生命周期管理，实现预测性维护与OEE实时优化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IoT全域感知：在关键设备部署振动、温度、电流等多维传感器，实现设备状态全域感知 Step 2 — AIoT平台搭建：建设统一设备物联网平台，汇聚千万级数据点，实现设备数据标准化接入 Step 3 — OEE实时计算：基于IoT实时数据自动计算每台设备的可用性、性能、质量三维OEE指标 Step 4 — 预测性维护：ML模型识别设备退化模式，提前72小时预警潜在故障，实现计划性维护 Step 5 — 根因分析闭环：停机事件自动关联工艺参数与物料批次，AI辅助根因定位，缩短故障恢复时间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07.03.01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数字化成本管控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痛点：储能电池行业产品价格持续下行，传统成本核算粗放、按月度汇总，无法实现工序级实时成本归集和降本驱动。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方案：构建工序级数字化成本管控体系，从"事后核算"升级为"实时管控+主动降本"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成本要素数字化：将原材料、能耗、人工、设备折旧、辅料等成本要素逐一编码，建立工序级成本归集模型 Step 2 — 实时成本计算：MES系统按工单实时归集各工序物料消耗、能耗、工时，实现小时级成本核算 Step 3 — 成本偏差预警：设定各工序标准成本基线，实时对比实际成本与标准成本的偏差率，异常自动预警 Step 4 — AI降本推荐：AI模型分析历史成本数据，识别降本机会点（如切换供应商、优化配方、改进工艺参数），推送可执行的降本建议 Step 5 — 能耗专项管控：对化成、干燥等高能耗工序建立能耗基准，AI优化设备运行参数，实现节能降耗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09.03.01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优质品率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+5.6pp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GenAI工艺优化+全链路智能管控，PPB级缺陷率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3倍产能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ML智能排产+89%自动化率，13个月满产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OEE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提升13.4pp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智联网预测性维护+实时OEE管理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制造成本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成本降低37%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工序级成本管控+AI降本推荐+能耗优化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能耗降低26%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AI能耗优化+高效设备+清洁生产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容量偏差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偏差减半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GenAI工艺参数自动寻优，电芯极致一致性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核心绩效：优质品率 +5.6pp · 产能 3倍产能 · OEE 提升13.4pp · 制造成本 成本降低37% · 单位能耗 能耗降低26% · 容量偏差 偏差减半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企业：海辰储能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 · 锂电池制造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重庆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· 锂电池制造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2026-07-06T01:03:43Z</dcterms:created>
  <dcterms:modified xsi:type="dcterms:W3CDTF">2026-07-06T01:03:43Z</dcterms:modified>
</cp:coreProperties>
</file>