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notesMasterIdLst>
    <p:notesMasterId r:id="rId12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0E1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1097280"/>
            <a:ext cx="103327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华峰重庆氨纶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5029200" y="1828800"/>
            <a:ext cx="2103120" cy="457200"/>
          </a:xfrm>
          <a:prstGeom prst="rect">
            <a:avLst>
              <a:gd name="adj" fmla="val 30000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23315CN10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303520" y="2377440"/>
            <a:ext cx="1463040" cy="320040"/>
          </a:xfrm>
          <a:prstGeom prst="rect">
            <a:avLst>
              <a:gd name="adj" fmla="val 28571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生产效率</a:t>
            </a:r>
            <a:endParaRPr lang="en-US" sz="1000" dirty="0"/>
          </a:p>
        </p:txBody>
      </p:sp>
      <p:sp>
        <p:nvSpPr>
          <p:cNvPr id="5" name="Shape 3"/>
          <p:cNvSpPr/>
          <p:nvPr/>
        </p:nvSpPr>
        <p:spPr>
          <a:xfrm>
            <a:off x="1371600" y="2926080"/>
            <a:ext cx="9418320" cy="2286000"/>
          </a:xfrm>
          <a:prstGeom prst="rect">
            <a:avLst>
              <a:gd name="adj" fmla="val 6000"/>
            </a:avLst>
          </a:prstGeom>
          <a:solidFill>
            <a:srgbClr val="1565C0"/>
          </a:solidFill>
          <a:ln/>
        </p:spPr>
      </p:sp>
      <p:sp>
        <p:nvSpPr>
          <p:cNvPr id="6" name="Text 4"/>
          <p:cNvSpPr/>
          <p:nvPr/>
        </p:nvSpPr>
        <p:spPr>
          <a:xfrm>
            <a:off x="1645920" y="3200400"/>
            <a:ext cx="886968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全球化纤行业首家灯塔工厂——华峰重庆氨纶以62项数字化应用实现质量缺陷率下降35%、劳动生产率提升60%、净利润率增长113%的三重跃迁，OEE从91.3%飙升至98.4%，产能翻倍却几乎不增人。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371600" y="5486400"/>
            <a:ext cx="9418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AAAAA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WEF全球灯塔网络 · 第15批 · 2026年01月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 / 12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📋 企业名片</a:t>
            </a:r>
            <a:endParaRPr lang="en-US" sz="2200" dirty="0"/>
          </a:p>
        </p:txBody>
      </p:sp>
      <p:sp>
        <p:nvSpPr>
          <p:cNvPr id="3" name="Shape 1"/>
          <p:cNvSpPr/>
          <p:nvPr/>
        </p:nvSpPr>
        <p:spPr>
          <a:xfrm>
            <a:off x="457200" y="82296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4" name="Text 2"/>
          <p:cNvSpPr/>
          <p:nvPr/>
        </p:nvSpPr>
        <p:spPr>
          <a:xfrm>
            <a:off x="640080" y="84124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企业名称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640080" y="107899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华峰重庆氨纶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457200" y="1481328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7" name="Text 5"/>
          <p:cNvSpPr/>
          <p:nvPr/>
        </p:nvSpPr>
        <p:spPr>
          <a:xfrm>
            <a:off x="640080" y="1499616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灯塔编码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640080" y="1737360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23315CN10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57200" y="2139696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0" name="Text 8"/>
          <p:cNvSpPr/>
          <p:nvPr/>
        </p:nvSpPr>
        <p:spPr>
          <a:xfrm>
            <a:off x="640080" y="2157984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所在地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640080" y="2395728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中国 · 中国 · 重庆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457200" y="2798064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2816352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类型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640080" y="3054096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生产效率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457200" y="3456432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6" name="Text 14"/>
          <p:cNvSpPr/>
          <p:nvPr/>
        </p:nvSpPr>
        <p:spPr>
          <a:xfrm>
            <a:off x="640080" y="34747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640080" y="3712464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· 流程工业 · 化学纤维制造 (GBT )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57200" y="411480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9" name="Text 17"/>
          <p:cNvSpPr/>
          <p:nvPr/>
        </p:nvSpPr>
        <p:spPr>
          <a:xfrm>
            <a:off x="640080" y="413308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批次/发布日期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640080" y="437083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第15批 · 2026年01月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2 / 12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 AI高精度工艺优化 核心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痛点：氨纶纺丝工艺参数多达上百个，传统依赖老师傅经验调参，批次间质量波动大，产能提升伴随良率下降，亟需将工艺know-how数字化。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方案：以AI驱动的工艺智能控制系统替代人工经验调参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全域数据采集：在聚合、纺丝、卷绕等关键工序部署IoT传感器，实时采集温度、压力、黏度、张力等上百个工艺参数，建立氨纶制造工艺大数据湖。 Step 2 — AI模型训练：基于历史生产数据训练机器学习模型，建立工艺参数与产品质量之间的非线性映射关系，实现最优参数组合的自动推荐。 Step 3 — 闭环控制上线：将AI推理引擎嵌入MES和DCS系统，实现从"模型推荐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548640" y="260604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参数下发</a:t>
            </a:r>
            <a:endParaRPr lang="en-US" sz="1100" dirty="0"/>
          </a:p>
        </p:txBody>
      </p:sp>
      <p:sp>
        <p:nvSpPr>
          <p:cNvPr id="12" name="Text 10"/>
          <p:cNvSpPr/>
          <p:nvPr/>
        </p:nvSpPr>
        <p:spPr>
          <a:xfrm>
            <a:off x="548640" y="288036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实时纠偏"的闭环工艺控制，减少人工干预。 Step 4 — 持续学习迭代：系统在生产中持续采集新数据，定期更新模型，适应原材料批次变化和新产品开发需求。 Step 5 — 全流程推广：从试点产线扩展到全部纺丝线，统一工艺管控标准。</a:t>
            </a:r>
            <a:endParaRPr lang="en-US" sz="1100" dirty="0"/>
          </a:p>
        </p:txBody>
      </p:sp>
      <p:sp>
        <p:nvSpPr>
          <p:cNvPr id="13" name="Text 11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4" name="Text 12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05.01.01 · 05.02.01</a:t>
            </a:r>
            <a:endParaRPr lang="en-US" sz="1000" dirty="0"/>
          </a:p>
        </p:txBody>
      </p:sp>
      <p:sp>
        <p:nvSpPr>
          <p:cNvPr id="15" name="Text 13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6" name="Text 14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3 / 12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 虚拟传感+AI视觉检测 核心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痛点：氨纶丝直径仅头发丝的十分之一，传统人工目检难以捕捉微米级缺陷；物理传感器在高温高湿纺丝环境中易漂移失效，质量检测覆盖率不足。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方案：虚拟传感替代物理传感器 + AI视觉实现全自动微米级缺陷检测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虚拟传感建模：基于工艺机理和历史数据，利用机器学习建立软测量模型，替代部分易失效的物理传感器，实现对关键质量参数的"虚拟感知"。 Step 2 — 高精度视觉采集：在纺丝、卷绕和成品检验工位部署工业相机，以高速高分辨率采集氨纶丝表面图像。 Step 3 — AI视觉模型训练：积累数十万张缺陷样本训练深度学习检测模型，覆盖毛丝、断丝、并丝、油污等十余类常见缺陷。 Step 4 — 在线实时检测：AI视觉系统嵌入产线，实时分析每根丝的外观质量，自动标记缺陷并触发分级处置。 Step 5 — 质量追溯闭环：检测数据回传MES和AI工艺控制系统，形成"检测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548640" y="260604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分析</a:t>
            </a:r>
            <a:endParaRPr lang="en-US" sz="1100" dirty="0"/>
          </a:p>
        </p:txBody>
      </p:sp>
      <p:sp>
        <p:nvSpPr>
          <p:cNvPr id="12" name="Text 10"/>
          <p:cNvSpPr/>
          <p:nvPr/>
        </p:nvSpPr>
        <p:spPr>
          <a:xfrm>
            <a:off x="548640" y="288036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调参</a:t>
            </a:r>
            <a:endParaRPr lang="en-US" sz="1100" dirty="0"/>
          </a:p>
        </p:txBody>
      </p:sp>
      <p:sp>
        <p:nvSpPr>
          <p:cNvPr id="13" name="Text 11"/>
          <p:cNvSpPr/>
          <p:nvPr/>
        </p:nvSpPr>
        <p:spPr>
          <a:xfrm>
            <a:off x="548640" y="315468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复检"的质量闭环。</a:t>
            </a:r>
            <a:endParaRPr lang="en-US" sz="1100" dirty="0"/>
          </a:p>
        </p:txBody>
      </p:sp>
      <p:sp>
        <p:nvSpPr>
          <p:cNvPr id="14" name="Text 12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5" name="Text 13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01.03.02 · 05.01.02</a:t>
            </a:r>
            <a:endParaRPr lang="en-US" sz="1000" dirty="0"/>
          </a:p>
        </p:txBody>
      </p:sp>
      <p:sp>
        <p:nvSpPr>
          <p:cNvPr id="16" name="Text 14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4 / 12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 数字孪生+机器人 核心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痛点：氨纶卷绕和包装环节属于劳动密集型，人员流失率一度高达17.6%；产线改造需频繁停机试错，试错成本高、周期长，影响产能释放。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方案：数字孪生实现产线虚拟验证 + 机器人替代人工完成重复性操作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产线数字孪生建模：对纺丝线、卷绕机和包装线进行3D建模，构建高保真数字孪生体，实时映射物理产线的运行状态。 Step 2 — 虚拟调试：新工艺方案、设备改造在数字孪生环境中先行模拟验证，避免物理停机试错，将调试时间压缩80%以上。 Step 3 — 机器人部署：在卷绕落丝、分拣、包装、码垛等环节部署工业机器人和协作机器人，替代重复性人工操作。 Step 4 — 人机协同优化：数字孪生模拟人机协作节拍，优化机器人路径和工作站布局，实现人机效率最大化。 Step 5 — 远程运维与预测：基于数字孪生的设备健康监测，实现预测性维护，减少非计划停机。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03.01.01 · 01.02.02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5 / 12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📊 绩效总览</a:t>
            </a:r>
            <a:endParaRPr lang="en-US" sz="2200" dirty="0"/>
          </a:p>
        </p:txBody>
      </p:sp>
      <p:graphicFrame>
        <p:nvGraphicFramePr>
          <p:cNvPr id="7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914400"/>
          <a:ext cx="11247120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2286000"/>
                <a:gridCol w="5303520"/>
              </a:tblGrid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指标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改善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技术手段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质量缺陷率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↓35%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AI工艺优化+AI视觉检测双管齐下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劳动生产率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↑60%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机器人替代+数字孪生优化人机协同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净利润率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↑113%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降本增效+良率提升+能耗优化综合作用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OEE（设备综合效率）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+7.1pp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数字孪生+预测性维护减少非计划停机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产能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↑62%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产出大幅增长，员工仅增1%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员工流失率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↓13.1pp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机器人替代高危重复作业，员工向高价值岗位转型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溶剂回收率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&gt;99%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自主研发DMAC溶剂高效回收技术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8 / 12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🗺️ 技术全景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已覆盖关键领域 · AI/数字孪生/IIoT/绿色可持续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核心绩效：质量缺陷率 ↓35% · 劳动生产率 ↑60% · 净利润率 ↑113% · OEE（设备综合效率） +7.1pp · 产能 ↑62% · 员工流失率 ↓13.1pp · 溶剂回收率 &gt;99%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9 / 12</a:t>
            </a:r>
            <a:endParaRPr lang="en-US" sz="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🔍 可复制性分析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企业：华峰重庆氨纶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行业： · 流程工业 · 化学纤维制造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地点：中国 中国 · 重庆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网页版完整报告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10 / 12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🏭 行业对标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国标分类：流程工业 · 化学纤维制造 ()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批次：第15批 · 2026年01月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网页版完整分析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11 / 12</a:t>
            </a:r>
            <a:endParaRPr lang="en-US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💬 互动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老陈说灯塔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每周一个灯塔工厂深度拆解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www.dtgc.net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回复【名录】获取完整名单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回复【分析+企业名】获取案例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12 / 12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2026-07-05T11:41:35Z</dcterms:created>
  <dcterms:modified xsi:type="dcterms:W3CDTF">2026-07-05T11:41:35Z</dcterms:modified>
</cp:coreProperties>
</file>