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notesMasterIdLst>
    <p:notesMasterId r:id="rId13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苏州昆岭薄膜工业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23415CN11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全球软包装行业首座灯塔工厂——苏州昆岭薄膜，融合56种算法模型实现研发周期缩短45%，以30余项AI应用实时追踪300+生产变量，良率提升超50%，用"小快轻准"证明了中小企业同样能站上数字化制造之巅。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第15批 · 2026年01月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苏州昆岭薄膜工业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23415CN11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中国 · 苏州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生产效率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流程工业（软包装/薄膜）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第15批 · 2026年01月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 AI辅助研发平台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痛点：传统薄膜研发高度依赖试错法，材料特性解析工序繁复、周期漫长，一款新配方从设计到量产往往需要数月，难以应对下游客户快速迭代的定制化需求。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方案：以AI融合56种算法模型构建智能研发平台，实现180种材料特性秒级解析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材料特性数字化：建立涵盖树脂、添加剂、助剂等原料的数字化材料基因库，录入180余种材料的多维物性参数Step 2 — 算法模型构建：融合分子动力学模拟、机器学习回归模型、配方推荐引擎等56种算法，构建智能配方设计与工艺优化平台Step 3 — 秒级解析引擎上线：输入目标性能需求，系统秒级输出最优配方与工艺参数组合，替代传统"试错-调整-验证"循环Step 4 — 闭环迭代优化：将产线实测数据反馈至模型，持续优化预测精度，形成"设计-验证-学习"闭环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05.01.02 · 02.01.01 · 05.04.01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 数据驱动流程管控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痛点：薄膜生产涉及温度、压力、流速、拉伸比等300+变量，传统模式下参数调整依赖老师傅经验，波动大、响应慢，批次间一致性难以保证。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方案：构建双智产速优化系统，实时追踪300+生产变量并动态调参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IIoT全要素采集：部署工业物联网传感网络，对挤出、拉伸、牵引、收卷全工段300+关键变量实现秒级数据采集Step 2 — 双智产速优化平台上线：融合实时数据流与历史工艺数据库，构建动态参数优化模型，自动识别最优操作窗口Step 3 — 闭环自动调控：将优化建议实时推送至PLC/DCS执行层，实现温度、张力、速度等核心参数的自动闭环调控Step 4 — 人机协同决策：异常工况触发智能预警，辅助操作人员快速定位根因并推荐处置方案，经验数字化沉淀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07.01.01 · 05.02.03 · 03.03.04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 攻克膜断裂与油污工艺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痛点：膜断裂和油污是薄膜行业公认的"老大难"——膜断裂导致停机废料，油污缺陷造成批量降级，传统经验式排查耗时且不根治。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方案：构建智能知识图谱+实时破膜诊断系统+AI视觉缺陷检测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工艺知识图谱构建：将数十年积累的破膜/油污根因、特征模式、处置经验结构化，构建覆盖数千节点的工艺知识图谱Step 2 — 实时破膜诊断系统：融合高速相机、张力传感器、温度矩阵等多源数据，毫秒级识别膜断裂前兆信号并自动触发保护机制Step 3 — AI视觉缺陷检测：部署高分辨率工业相机+深度学习模型，实现在线油污、晶点、划痕等缺陷的自动分类与定位Step 4 — 智能根部因追溯：缺陷信号触发知识图谱推理引擎，自动关联工艺参数异常序列，给出根因诊断与处置建议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01.03.02 · 05.01.03 · 05.01.04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 敏捷新品导入 核心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痛点：新品导入需反复试制，最小订单量门槛高，小客户试单需求难以承接，企业面临"大单吃不饱、小单不敢接"的困境。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方案：以数字化模拟平台替代物理试制+APS智能排产实现柔性切换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数字化工艺模拟：基于数字孪生的智能产品设计与工艺优化模拟平台，将新品试制从物理产线迁移至虚拟环境，大幅减少试制次数与材料浪费Step 2 — ERP-MES-APS系统集成：打通ERP订单管理、MES生产执行、APS高级排程三大核心系统，构建端到端数据链路Step 3 — 智能排产引擎：APS基于订单优先级、物料齐套、设备状态、切换成本等多维度约束，自动生成最优排产计划，支持小批量插单Step 4 — 快速切换标准化：将品种切换作业标准化、数字化，辅以SOP导航与工艺参数一键下发，切换时间压缩至分钟级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03.01.03 · 02.03.01 · 03.03.03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研发周期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-45%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56种算法模型驱动，180种材料秒级解析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缺陷率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-31%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知识图谱+视觉AI，根因秒级追溯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最小订单量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-83%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数字模拟+APS智能排产，切换分钟级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新品导入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按月发布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数字化模拟替代物理试制，大幅加速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综合良率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+50%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双智产速系统，全流程动态闭环管控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核心绩效：研发周期 -45% · 缺陷率 -31% · 最小订单量 -83% · 新品导入 按月发布 · 综合良率 +50%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企业：苏州昆岭薄膜工业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流程工业（软包装/薄膜）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地点：中国 苏州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国标分类：流程工业（软包装/薄膜）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批次：第15批 · 2026年01月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2026-07-05T10:54:18Z</dcterms:created>
  <dcterms:modified xsi:type="dcterms:W3CDTF">2026-07-05T10:54:18Z</dcterms:modified>
</cp:coreProperties>
</file>