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米其林沈阳轮胎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23515CN12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单一工厂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中国首家乘用车轮胎领域灯塔工厂——米其林沈阳以30+数字化方案攻克250种规格下的柔性制造难题，最小订单量↓71%、试制周期↓51%、缺陷率↓36%，在新能源汽车轮胎需求大爆发中跑出"最快换模速度"。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第15批 · 2026年01月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米其林沈阳轮胎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23515CN12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中国 · 中国 · 沈阳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单一工厂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流程工业 · 轮胎制造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第15批 · 2026年01月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 AI+机器视觉质量检测 核心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痛点：轮胎X光和外观检测涉及大量人工，250+种规格切换频繁导致漏检风险高，人工目检一致性难以保证，质量成本居高不下。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方案：基于深度学习的AI视觉系统替代人工目检，实现全规格全流程自动检测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图像采集系统部署：在成型、硫化、X光检验、外观终检等工位部署高分辨率工业相机，对每条轮胎采集多角度高清图像和X光断层影像。 Step 2 — 缺陷库构建与模型训练：积累数万条标注好的轮胎缺陷样本（气泡、杂质、帘线偏移、胎面不平、侧壁缺陷等），训练深度卷积神经网络检测模型。 Step 3 — 在线实时检测上线：AI视觉系统嵌入产线PLC和MES，实时分析每件产品，自动判定合格/不合格并分级处理，实现"秒级检出、零漏放"。 Step 4 — 检测闭环与工艺追溯：检测数据实时回传MES和工艺控制系统，异常批次触发工艺参数自动纠偏，形成"检测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548640" y="260604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分析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548640" y="288036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调参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548640" y="315468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复检"闭环。 Step 5 — 全规格覆盖：从首批高水平规格逐步推广到全部250+种规格，模型持续学习新规格特征。</a:t>
            </a:r>
            <a:endParaRPr lang="en-US" sz="1100" dirty="0"/>
          </a:p>
        </p:txBody>
      </p:sp>
      <p:sp>
        <p:nvSpPr>
          <p:cNvPr id="14" name="Text 12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5" name="Text 13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01.03.02 · 05.01.01</a:t>
            </a:r>
            <a:endParaRPr lang="en-US" sz="1000" dirty="0"/>
          </a:p>
        </p:txBody>
      </p:sp>
      <p:sp>
        <p:nvSpPr>
          <p:cNvPr id="16" name="Text 14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 大数据分析试制优化 核心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痛点：250+种规格下频繁试制新配方和模具，传统试制依赖物理打样和反复测试，从设计到量产平均需数周，严重影响新能源汽车轮胎新品上市速度。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方案：大数据分析驱动虚拟试制，将物理试制转变为数据驱动的模拟验证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全域数据整合：打通PLM、ERP、MES、LIMS四大系统，汇聚配方数据、工艺参数、测试记录、原材料批次等全生命周期数据，构建轮胎试制大数据湖。 Step 2 — 工艺仿真模型构建：基于历史试制数据训练机器学习模型，建立配方参数与轮胎性能（耐磨、湿地抓地力、滚动阻力等）之间的映射关系。 Step 3 — 虚拟试制平台上线：新规格配方输入模型后，系统自动预测成品性能并推荐最优配方，减少80%以上的物理打样次数。 Step 4 — 配方知识库构建：将成功配方和失败原因结构化存储，形成可搜索、可复用的轮胎配方知识库，支持新规格快速迭代。 Step 5 — 数字线程贯通：从配方设计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548640" y="260604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虚拟试制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548640" y="288036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产线验证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548640" y="315468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量产切换全链路数字化，实现"一次做对"。</a:t>
            </a:r>
            <a:endParaRPr lang="en-US" sz="1100" dirty="0"/>
          </a:p>
        </p:txBody>
      </p:sp>
      <p:sp>
        <p:nvSpPr>
          <p:cNvPr id="14" name="Text 12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5" name="Text 13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05.02.01 · 05.01.02</a:t>
            </a:r>
            <a:endParaRPr lang="en-US" sz="1000" dirty="0"/>
          </a:p>
        </p:txBody>
      </p:sp>
      <p:sp>
        <p:nvSpPr>
          <p:cNvPr id="16" name="Text 14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 数字化柔性排产 核心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痛点：产品规格从数十种激增至250+种后，传统固定批量排产模式导致换模频繁、最小起订量居高不下，新能源汽车轮胎"多品种、小批量"需求无法满足。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方案：AI驱动的数字化柔性排产系统，实现"同线多规格、经济批量"的动态调度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产能数字建模：对每条产线的换模时间、节拍、良率、设备状态进行数字化建模，建立"产线-模具-规格"三维产能矩阵。 Step 2 — 订单需求预测：基于历史订单数据和汽车主机厂预测，训练需求预测模型，提前预判各规格的未来订单量。 Step 3 — 动态排产引擎上线：AI排产算法实时优化"订单优先级×换模成本×交期约束"，自动生成最优排产计划，最小化换模次数。 Step 4 — 快速换模（SMED）升级：数字化排产与SMED（单分钟换模）结合，将换模操作标准化为数字流程，MES自动下发换模SOP，缩短换模时间。 Step 5 — 全链协同：排产计划自动同步到供应链（原材料供应）和物流（成品发货），实现"订单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548640" y="260604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排产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548640" y="288036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交付"端到端数字化协同。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4" name="Text 12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03.03.03 · 07.01.01</a:t>
            </a:r>
            <a:endParaRPr lang="en-US" sz="1000" dirty="0"/>
          </a:p>
        </p:txBody>
      </p:sp>
      <p:sp>
        <p:nvSpPr>
          <p:cNvPr id="15" name="Text 13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6" name="Text 14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最小订单量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↓71%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AI柔性排产打破固定批量约束，小单获利闭环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试制交付周期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↓51%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大数据虚拟试制替代物理打样，新品快反能力跃升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产品不良率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↓36%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AI视觉全检替代人工目检，漏检率趋零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产品规格数量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↑340%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新能源汽车轮胎需求驱动，数字化支撑多规格并线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数字化方案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30+项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AI+机器视觉+大数据技术深度融合全流程制造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智能工厂认证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3项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WEF灯塔+国家卓越级智能工厂+国家级5G工厂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核心绩效：最小订单量 ↓71% · 试制交付周期 ↓51% · 产品不良率 ↓36% · 产品规格数量 ↑340% · 数字化方案 30+项 · 智能工厂认证 3项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企业：米其林沈阳轮胎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流程工业 · 轮胎制造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地点：中国 中国 · 沈阳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国标分类：流程工业 · 轮胎制造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批次：第15批 · 2026年01月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2026-07-05T16:00:18Z</dcterms:created>
  <dcterms:modified xsi:type="dcterms:W3CDTF">2026-07-05T16:00:18Z</dcterms:modified>
</cp:coreProperties>
</file>