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江苏悦达棉纺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23915CN16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生产效率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23个数字化用例撬动421%效率跃升——一家传统棉纺企业的"数据觉醒"，证明最传统的行业也能实现最颠覆的变革。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第15批 · 2026年01月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江苏悦达棉纺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23915CN16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 · 中国 · 盐城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生产效率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棉纺纺织（消费品行业）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第15批 · 2026年01月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 AI驱动的绩效管理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1" name="Text 9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05.02.01 · 02.03.01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3" name="Text 11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 数字化溯源+智能物流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1" name="Text 9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03.04.02 · 01.04.01 · 05.02.03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3" name="Text 11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 AI成本优化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1" name="Text 9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05.01.02 · 03.03.04 · 09.03.02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3" name="Text 11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生产效率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 421%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23个数字化用例全面重构人机协作模式，"千人纱"变"工业大脑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缺陷率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 90%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每锭纱线赋予唯一数字身份，质量管控从"事后补救"到"事前预防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制造成本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 26%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AI多目标优化覆盖原料、加工、能源三维度，绿电+储能系统降碳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核心绩效：生产效率 ↑ 421% · 缺陷率 ↓ 90% · 制造成本 ↓ 26%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企业：江苏悦达棉纺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棉纺纺织（消费品行业）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 中国 · 盐城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国标分类：棉纺纺织（消费品行业）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批次：第15批 · 2026年01月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2026-06-24T00:48:56Z</dcterms:created>
  <dcterms:modified xsi:type="dcterms:W3CDTF">2026-06-24T00:48:56Z</dcterms:modified>
</cp:coreProperties>
</file>