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美的厨卫电器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24015CN17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113个数字化用例、35%由AI驱动，美的厨卫电器芜湖工厂以"敏捷智能交付端到端灯塔工厂"身份，实现端到端交付缩短39%、库存下降30%、市场缺陷率暴跌86%——这是供应链从"被动响应"到"主动智控"的范式转变。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美的厨卫电器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24015CN17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安徽芜湖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供应链韧性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消费品行业 — 厨卫电器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AI先进计划排程系统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五级分销网络下需求波动剧烈，排产依赖人工经验，碎片化订单导致换产频繁、产能利用率不足。产前物料齐套率低、产中异常响应滞后、产后缺乏系统性复盘，整体交期不可控。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自研智能体实现一体化AI排程，将市场波动纳入产销规划，打通订单-计划-物料-产能全链路数据，建立"产前检查-产中纠偏-产后复盘"闭环。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① 建立全品类BOM数字化标准，打通ERP-APS-MES数据链路，实现订单到排产秒级同步 ② 训练多目标优化模型（交期优先/成本优先/换产最少），将市场需求波动参数化纳入排程引擎 ③ 部署自研排产智能体，实现产前物料齐套自动检查、产中异常实时告警与纠偏方案推送 ④ 构建产后复盘分析模块，基于历史数据持续优化排程参数与换产策略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大模型/AI · 05.01.02 机器学习 · 02.03.01 MES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实时客户订单管理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传统分销模式下订单流经多级代理，客户下单后交期不透明、物流不可视。渠道库存割裂，"一盘货"理念下全国100+配送中心缺乏统一视图，缺货响应慢、补货靠人工。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构建直达消费者（D2C）的全渠道订单管理平台，实现全国配送中心库存可视化、智能寻源、精准交期承诺，自动补货建议让每笔订单"交期立即可知"。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① 整合全国100+配送中心仓储数据，建立全渠道库存统一视图，缺货自动生成最优补货方案 ② 开发智能寻源引擎：客户下单后自动匹配最优出货仓，综合距离、库存、成本多维决策 ③ 部署交期承诺模型：基于实时产能+物流路径秒级计算，向客户推送精准到天交付时间 ④ 打通WMS-TMS-OMS系统链路，订单状态全流程可追踪，异常节点自动预警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04.01.03 端到端可视 · 04.01.01 供应链控制塔 · 02.02.04 供应商协同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供应链控制塔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多级分销网络叠加小批量订单激增，传统供应链管理靠日报+周会，问题发现滞后、决策依赖经验。计划、履约、物流各环节数据割裂，无法形成端到端闭环管控。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搭建全链路供应链控制塔，集成计划排产、库存履约、物流执行三大域数据，构建AI预警机制。整合仓储资源优化装载算法与配送路径，运输周期大幅缩短。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① 建立供应链数据中台，统一计划域（APS/预测）、履约域（OMS/WMS）、物流域（TMS）数据标准 ② 部署AI预警引擎：设定交期偏差、库存水位、物流异常等20+监测指标，自动触发分级告警 ③ 上线装载算法优化模块，在订单合并、车辆配载、路径规划三个维度建立优化模型 ④ 实现端到端KPI驾驶舱，从供应商到消费者的全链路指标实时可视化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供应链控制塔 · 04.01.03 端到端可视 · 04.02.03 需求预测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AIGC配送安装辅助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热水器等大家电安装复杂，一次安装成功率低导致二次上门成本高。售后维修依赖技师经验，偏远地区缺乏高级技工，维修效率低、客户满意度波动大。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算法匹配工程师+智能路线规划实现送货安装一次完成；售后端引入远程修复与AIGC维修专家，AI辅助故障诊断与维修指导，大模型根据故障描述自动生成维修方案。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① 建立安装工程师技能画像库（品类专长、区域、评价），算法自动匹配最优派单 ② 部署智能路线规划：综合交通、时段、工单紧急度，生成高效出车方案 ③ 构建AIGC维修专家知识库：沉淀10万+维修案例，大模型根据故障码+用户描述即时生成维修步骤 ④ 推出远程诊断模块：IoT设备数据回传+视频远程辅助，实现50%以上远程修复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大模型/AI · 01.01.05 IoT设备 · 06.01.02 C2M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端到端交货周期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智能寻源+AI排产+物流优化，客户从下单到收货全程可预期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库存周转天数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全国100+仓统一视图，缺货自动补货建议，库存效率↑45%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市场缺陷率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↓86%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从制造到交付全链路质量管控，AIGC辅助服务提升客户满意度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运输周期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多目标优化模型综合路况、油价、时效，降本增效双赢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服务安装时长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送货安装一次完成，AIGC维修专家10秒输出方案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绿色供应链理念贯穿产销全流程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核心绩效：端到端交货周期 ↓39% · 库存周转天数 ↓30% · 市场缺陷率 ↓86% · 运输周期 ↓48% · 服务安装时长 ↓44% · 碳排放 ↓47%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企业：美的厨卫电器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消费品行业 — 厨卫电器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安徽芜湖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国标分类：消费品行业 — 厨卫电器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2026-06-23T03:59:10Z</dcterms:created>
  <dcterms:modified xsi:type="dcterms:W3CDTF">2026-06-23T03:59:10Z</dcterms:modified>
</cp:coreProperties>
</file>