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富士康工业互联网越南北宁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24315VN20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可持续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越南首座可持续灯塔工厂：富士康北宁部署 20+ AI 方案，范围三排放下降 22%，范围一与二合计降 34%——电子制造业全价值链减碳的标杆蓝图。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第15批 · 2026年01月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富士康工业互联网越南北宁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24315VN20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越南 · 越南 · 北宁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可持续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先进工业 · 电子设备制造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第15批 · 2026年01月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AI驱动的绿色设计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电子产品物料清单复杂、供应商众多，传统绿色设计依赖人工经验逐项评估碳足迹，效率低且难以覆盖全BOM层级，Scope 3上游排放占27%。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构建 AI 驱动的绿色设计引擎，在 BOM 选型阶段自动评估每项物料的碳足迹，推荐低碳替代方案，将碳减排要求嵌入产品开发流程。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1. 建立物料级碳足迹数据库，覆盖全部BOM层级与供应商来源 2. 开发 AI 碳足迹评估模型，实现 BOM 碳排放自动计算 3. 集成到 PLM/PDM 系统，在设计评审节点自动触发碳评估 4. 构建低碳替代方案推荐引擎，辅助工程师做绿色选型决策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02.01.04 · 09.02.01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GenAI碳核算平台（面向中小企业）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Scope 3 上游排放 70% 来自 128 家中小企业，但这些供应商普遍缺乏碳管理工具与专业人员，数据采集靠手工填报，质量差、不可追溯，供应链脱碳成为最大瓶颈。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开发 GenAI 驱动的碳核算 SaaS 平台并免费向供应商开放，通过标准化数据报告模板和自动化核查引擎降低使用门槛，同时基于供应商画像提供超过 100 种定制化碳减排方案。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1. 构建标准化的碳排放数据采集模板与报告框架 2. 训练 GenAI 大模型实现文档自动解析、异常检测与数据校验 3. 搭建供应商碳管理门户，128 家 SME 分批上线 4. 基于供应商画像（行业、规模、能耗结构）生成定制化减排方案 5. 建立实时碳数据看板，实现 Scope 3 全链路可视与追踪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09.02.02 · 05.02.01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Omniverse+AI能效优化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电子制造车间设备密集、能耗节点数以千计，传统能源管理仅依赖电表总读数，无法定位到设备/产线级的能耗异常，节能措施缺乏数据支撑。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基于 Omniverse 构建工厂级 3D 数字孪生，接入 IoT 传感器数据与生产排程，AI 实时分析能耗热力图并自动推荐优化策略。同时整合 GenAI 智能园区平台，打通生产、运营、能源、碳追踪与 EHS 五大系统。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1. 部署 IoT 传感器网络，覆盖关键设备与产线的用电、用气、用水数据采集 2. 在 Omniverse 平台建立工厂 3D 数字孪生模型，映射物理资产 3. 训练 AI 算法进行能耗模式识别、异常检测与峰值预测 4. 构建 GenAI 智能园区平台，整合生产/运营/能源/碳/EHS 系统实现实时洞察 5. 部署自动化优化引擎，将 AI 建议转化为设备级控制指令执行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03.01.01 · 05.01.01 · 09.03.01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范围三排放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↓22%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覆盖上游 128 家 SME 和下游客户，AI 绿色设计 +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范围一+范围二排放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↓34%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Omniverse+AI 能效优化覆盖全厂生产与运营环节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总体能耗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持续降低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数字孪生实时监控 + AI 自动优化，能耗管理从粗放走向精细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Scope 3 排放可见度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提升至90%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GenAI 平台实现标准化数据报告 + 自动化核查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碳减排方案供给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100+方案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基于供应商画像的 AI 精准匹配，免费向供应链开放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核心绩效：范围三排放 ↓22% · 范围一+范围二排放 ↓34% · 总体能耗 持续降低 · Scope 3 排放可见度 提升至90% · 碳减排方案供给 100+方案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企业：富士康工业互联网越南北宁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先进工业 · 电子设备制造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地点：越南 越南 · 北宁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国标分类：先进工业 · 电子设备制造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批次：第15批 · 2026年01月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2026-06-22T03:59:12Z</dcterms:created>
  <dcterms:modified xsi:type="dcterms:W3CDTF">2026-06-22T03:59:12Z</dcterms:modified>
</cp:coreProperties>
</file>