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友达光电苏州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24515CN22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近万名员工的显示面板工厂，通过AI驱动的人才管理，实现员工流失率降低近70%、产能提升29%、超千名员工完成数字化技能升级——这就是全球显示器行业首家"人才灯塔工厂"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友达光电苏州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24515CN22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苏州 · 江苏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显示面板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AI面试+数字培训计划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制造业面临劳动力短缺与高流失率双重压力，传统招聘依赖面试官经验判断，选才精准度低；新员工入职后缺乏个性化数字技能培训路径，成长周期长、匹配度差。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推出"A-Interview 智选计划"，导入AI智能面试与全流程甄试系统，搭配数字化培训平台，实现从"经验判断"到"数据驱动"的人才精准选育。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采集海量历史招聘数据（简历、面试评语、入职后绩效），构建AI面试评估模型 2. 部署全流程甄试系统，覆盖简历筛选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AI初面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在线测评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智能匹配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4290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Offer发放 3. 上线数字培训平台，基于员工技能画像推荐个性化学习路径，覆盖1000+员工 4. 建立"培训-考核-晋升"闭环，将培训成果与岗位晋升、薪酬挂钩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05.01.02 · 05.02.01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智能排班系统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近万名员工的显示面板工厂，产线排班复杂；长期重复性岗位导致员工身心疲劳、流失率高；特殊群体（孕期、伤病恢复期）缺乏柔性岗位安排。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应用智能排班系统，整合多平台数据（产能需求、员工技能、健康状况、个人偏好），实现精准智能化人力调度，打造健康职场。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打通MES产能数据、HR考勤系统、健康管理平台，建立排班数据中台 2. 部署APS智能排班算法，基于产能预测和员工多技能画像自动生成最优班表 3. 推行易疲劳岗位90天轮岗制，并为孕期等特殊员工自动匹配轻负荷岗位 4. 上线员工自主选班/换班功能，建立多技能、多选择机制，赋予员工更多自主权 5. 持续迭代排班模型，结合员工满意度反馈优化排班策略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02.03.02 · 03.03.03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大语言模型情绪关怀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一线主管深陷繁琐事务——质量监控、设备报警、安全巡检、报告撰写，大量精力消耗在重复性工作中，无暇关注团队发展与员工关怀。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创建AI虚拟智能助理"AgentX"，整合大语言模型（LLM）与检索增强生成（RAG）技术，自动执行监测、报警与报告生成，释放管理潜能，让管理者专注于决策与团队关怀。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构建企业知识库：整合SOP文档、设备手册、安全规范、质量案例等非结构化数据 2. 部署LLM+RAG架构的AgentX，实现自然语言问答式的管理辅助 3. 接入MES/SCADA/EHS等系统，AgentX自动监测关键指标并生成异常报警 4. 开发报告自动生成功能，覆盖质量日报、设备状态周报、安全检查月报 5. 上线员工情绪关怀模块，通过匿名问卷+AI分析识别团队情绪波动并推送关怀建议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05.03.01 · 06.02.02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数字化创新项目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传统制造企业创新动力不足，一线员工缺乏参与数字化转型的渠道，大量生产现场的改善机会未被发现和利用。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搭建全员参与的数字化创新平台，建立"提案-孵化-落地-激励"闭环机制，激发一线员工自主发起数字化改善项目，累计推动500+数字项目落地。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1. 上线数字化创新提案平台，一线员工可随时提交生产现场的改进建议 2. 建立"创新委员会"评审机制，由技术专家+业务主管联合评估提案可行性 3. 赋予提案人项目资源（时间、预算、技术指导），推动从创意到落地的完整闭环 4. 构建创新成果可视化看板，实时展示项目进展和效益，形成良性竞争氛围 5. 设立创新奖励基金，将项目成果与绩效薪酬挂钩，持续激励全员参与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06.02.02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员工流失率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 70%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AI精准招聘+智能排班+情绪关怀三重组合显著提升员工留存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员工敬业度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 11%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自主排班+技能发展+创新参与，让员工从"被动执行"到"主动创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 29%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智能排班优化人岗匹配，多技能员工提升产线柔性，整体产出效率大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数字化技能员工数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1000+人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数字化培训平台覆盖全厂，从操作工到工程师均有对应学习路径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数字化项目落地数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500+项目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全员创新平台驱动自下而上的持续改善，形成组织级创新飞轮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核心绩效：员工流失率 ↓ 70% · 员工敬业度 ↑ 11% · 产能 ↑ 29% · 数字化技能员工数 1000+人 · 数字化项目落地数 500+项目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企业：友达光电苏州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显示面板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苏州 · 江苏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显示面板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2026-06-18T06:22:14Z</dcterms:created>
  <dcterms:modified xsi:type="dcterms:W3CDTF">2026-06-18T06:22:14Z</dcterms:modified>
</cp:coreProperties>
</file>