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默克生物技术研发中心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24716CH01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客户至上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将生物制剂从批次式生产转向连续化加工，新药交付周期缩短50%，实验室人效跃升67%，新建工厂资本开支降低80%——默克以自动化、机器人与模块化生产环境，重新定义了生物制药的研发制造范式。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第16批 · 2026年06月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默克生物技术研发中心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24716CH01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瑞士 · 瑞士 · Fenil-sur-Corsier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客户至上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医药医疗（生物制药）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第16批 · 2026年06月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连续化生物制剂生产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痛点：传统批次式生产模式下，每批生物制剂需经历培养→收获→纯化的串行周期，工艺切换耗时长、设备利用率低，单批次周期往往长达数周，严重制约新药从研发到患者的交付速度。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方案：将生物制剂生产从批次式全面升级为连续化加工工艺，以灌流培养替代批次培养，以连续层析替代批次纯化，配合实时过程分析技术实现闭环控制。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灌流培养系统部署：以灌流生物反应器替代批次式发酵罐，实现细胞持续培养与产物连续收获，单反应器产能密度提升数倍。 Step 2 — 连续下游纯化链搭建：串联连续层析柱与病毒灭活/过滤单元，消除批次间的设备清洗与切换闲置时间。 Step 3 — 实时过程分析技术集成：在线监控关键质量属性与过程参数，闭环反馈自动调节灌流速率、pH值与补料策略。 Step 4 — 工艺建模与动态优化：构建机理-数据混合模型，模拟不同操作条件下的产率与质量，持续优化稳态工艺窗口。 Step 5 — 规模化验证与转移：在GMP临床生产环境中完成连续工艺的合规验证，形成可复用的标准化连续化平台。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02.03.01 · 05.01.02 · 05.02.03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自动化模块化GMP生产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痛点：GMP临床生产车间建设周期长、固定投资大，传统硬连接产线难以适应多品种、小批量的生物制剂生产需求，且新建商业化工厂往往需要数亿美元资本投入。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方案：将GMP生产环境重构为模块化、可快速重组的自动化单元，以预验证的模块替代定制化工程，以自动化设备减少人工干预，实现"即插即产"的柔性GMP生产能力。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模块化洁净室单元设计：将配液、培养、纯化、灌装等工序拆分为独立预验证模块，各模块自带环境控制与数据接口。 Step 2 — 自动化物料转运系统部署：单次使用管路与自动无菌连接器消除CIP/SIP需求，缩短批次间切换时间。 Step 3 — 数字化GMP合规中台上线：统一管理各模块的电子批记录、环境监控数据与偏差管理，实现无纸化GMP运营。 Step 4 — 模块化产线快速重组验证：建立预验证的模块组合模板，新工艺导入时只需重新配置模块连接而非重建车间。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03.03.01 · 03.03.02 · 01.02.04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机器人辅助实验室运营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痛点：生物制剂研发中大量重复性实验操作（如移液、加样、离心、孵育）占用科学家大量时间，实验通量与可重复性受限于人工操作精度，数据分析与记录耗时且易出错。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方案：以协作机器人和自动化液体处理工作站替代人工重复实验操作，搭建集实验设计→执行→分析于一体的数字化实验室平台，让科学家聚焦于假设提出与结果解读等高价值工作。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自动化液体处理工作站部署：以多通道移液机器人覆盖常规加样、稀释、混合操作，实现96/384孔板高通量并行处理。 Step 2 — 协作机器人集成实验室流程：机器人完成孔板转运、离心机装卸、孵育器存取等跨设备衔接动作，消除实验流程中的人工搬运断点。 Step 3 — 数字化实验设计与数据中台上线：实验设计直接转化为机器可读操作指令，实验结果自动采集、标注并回传数据中台。 Step 4 — AI辅助数据分析与实验推荐：机器学习模型自动识别异常数据点，并根据历史实验数据推荐下一轮最优实验条件。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01.02.03 · 05.01.01 · 05.02.01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新药交付周期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↓50%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连续化工艺消除批次间等待，从研发到患者的全链条周期大幅压缩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实验室劳动生产率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↑67%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机器人替代重复操作，科学家聚焦高价值脑力工作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新建工厂资本开支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↓80%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模块化GMP单元替代定制化工程，预验证模块可快速复制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核心绩效：新药交付周期 ↓50% · 实验室劳动生产率 ↑67% · 新建工厂资本开支 ↓80%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企业：默克生物技术研发中心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医药医疗（生物制药）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地点：瑞士 瑞士 · Fenil-sur-Corsier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国标分类：医药医疗（生物制药）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批次：第16批 · 2026年06月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2026-07-03T10:40:12Z</dcterms:created>
  <dcterms:modified xsi:type="dcterms:W3CDTF">2026-07-03T10:40:12Z</dcterms:modified>
</cp:coreProperties>
</file>