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蔚来合肥工厂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24816CN02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产品上市快44%、研发自动化率90%、管理360万+车辆配置——蔚来合肥工厂以自研"天工"智造系统打通车载AI、换电网络与数字孪生三大平台，用全链路AI闭环重新定义了新能源整车制造的柔性极限。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蔚来合肥工厂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24816CN02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合肥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新能源汽车制造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车载AI实时闭环系统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痛点：新能源市场竞争白热化，研发-制造-质检部门数据割裂，车辆上路后的真实工况数据无法高效回流至研发端，产品迭代速度受制于传统的"设计→试制→路测→反馈"串行流程。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覆盖"车端采集-云端分析-工厂反哺"的实时AI闭环系统。所有蔚来车辆搭载的边缘AI模块持续采集驾驶行为、部件健康度、环境工况等多维数据，经云端工业大模型与行业小模型联合分析后，实时推送至研发设计、产线工艺和质量预警模块，实现从"用户方向盘到工厂产线"的分钟级反馈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车端感知层部署：全系车型预埋车载AI计算平台与多模态传感器矩阵，覆盖动力电池、电驱系统、智能座舱、底盘控制等核心域，实现车辆全生命周期数据实时采集与边缘预处理。 Step 2 — 云端数据中台建设：依托蔚来云构建PB级车联网数据管道，通过流式计算引擎实时接收百万级车辆终端数据，支持结构化与非结构化数据的统一存储与检索。 Step 3 — AI模型联合推理：自研通用大模型（NIO GPT）与数十个汽车专属小模型协同工作，分别承担驾驶行为分析、零部件寿命预测、质量异常检测、用户偏好挖掘等专项任务。 Step 4 — 工厂侧闭环执行：分析结果通过"天工"智能制造系统自动分发至研发PLM、生产MES、质量QMS三大系统，触发设计变更建议、工艺参数调优、来料检验加严等自动化动作。 Step 5 — OTA持续迭代：软件层面的优化通过整车OTA远程升级即时推送至车队，形成"数据采集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分析决策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产线调整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OTA推送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4290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效果验证"的完整飞轮。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05.02.03 · 07.03.01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换电网络智能调度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蔚来在全国部署数千座换电站，每站储备多块不同规格电池。用户换电需求受出行高峰、天气、节假日等因素剧烈波动，电池库存错配、站间调度滞后导致部分站点排队严重而另一些站点电池闲置，严重影响用户体验和资产利用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方案：构建AI驱动的换电网络智能调度平台，融合车辆实时位置与SOC数据、换电站库存状态、电网峰谷电价、用户出行预测等多维度信息，通过强化学习算法实现电池补库、站间调拨、充电排程的全局最优决策。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全网络实时数据接入：将全国所有换电站的电池库存、充电进度、健康状态（SOH）、排队长度等数据统一接入云端调度平台，实现分钟级全量刷新。 Step 2 — 用户需求预测建模：基于车辆历史轨迹、SOC变化曲线、用户出行习惯、节假日及天气等外部因子，训练深度学习预测模型，提前48小时预判各区域换电需求峰值。 Step 3 — 多目标调度优化引擎：部署强化学习算法，以最小化用户等待时间、最大化电池周转率、最小化充电成本为联合优化目标，实时生成电池调拨与充电计划。 Step 4 — 电网协同调度：对接各省市电力交易平台，在电价低谷时段集中充电，在高峰时段减少充电负荷，实现换电网络参与电网需求响应，降低充电成本超过30%。 Step 5 — 用户端智能导航：车载导航系统实时接入调度平台，根据用户目的地、剩余续航、沿途换电站忙闲状态，动态推荐最优换电路径与站点，减少无效绕行。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04.02.03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超大规模数字孪生平台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蔚来支持超360万种车辆个性化配置组合（颜色、内饰、轮毂、电池、智驾包等），传统制造模式在面对如此极端的定制化需求时，排产复杂度爆炸、换型效率低下、质量一致性难以保证，极易出现"定制越多、交付越慢、缺陷越多"的困境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90公里光纤为数字底座，构建覆盖"产品-产线-工厂"三层级的超大规模数字孪生平台。每一台用户定制车辆在下线前即完成全量虚拟验证，产线通过"魔方"车身存取与"飞地"智能装配岛实现柔性路由，"天瞳""天探"双AI质检系统将检测效率提升十余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全工厂3D数字孪生建模：基于90公里光纤骨干网络，对车身、涂装、总装、电池四大车间进行厘米级3D激光扫描建模，构建与物理工厂1:1映射的虚拟工厂。 Step 2 — 产品配置孪生体系搭建：为360万+配置组合逐一建立数字孪生模型，涵盖BOM结构、工艺路线、质量检验标准、装配序列等全量制造属性，实现"每个订单一辆虚拟车"。 Step 3 — 虚拟验证与产线仿真：每一台新车订单在下达物理产线前，先在数字孪生平台中完成全流程虚拟装配仿真，提前发现工艺冲突与质量风险，将实物试错成本压缩至接近零。 Step 4 — 柔性物理执行：部署"魔方"立体车身存取平台（自动缓存不同配置车身）、"飞地"智能装配岛（按需动态组合的柔性装配单元）、756台100%互联机器人，实现产线路由的实时动态调整。 Step 5 — AI质检双闭环："天瞳"在线质检岛对关键工序进行实时视觉+传感器检测，"天探"整车AI自检系统在下线前完成全套自动化检测，结果实时回写数字孪生模型，驱动工艺参数持续调优。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05.04.01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产品上市速度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加速近半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车载AI实时闭环使研发-制造-质检数据流贯通，车型迭代从年缩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研发流程自动化率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九成自动化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"天工"系统+NIO GPT大模型覆盖80%制造场景AI自主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车辆配置管理能力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极大规模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数字孪生平台赋能，每台订单在下线前完成全量虚拟验证，实现千人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车身车间自动化率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黑灯运行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756台机器人全互联，车间可在无人干预下持续运转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整车检测效率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数量级提升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"天瞳"质检岛+"天探"AI自检系统替代传统人工检测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核心绩效：产品上市速度 加速近半 · 研发流程自动化率 九成自动化 · 车辆配置管理能力 极大规模 · 车身车间自动化率 黑灯运行 · 整车检测效率 数量级提升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企业：蔚来合肥工厂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新能源汽车制造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合肥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国标分类：新能源汽车制造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2026-07-03T04:37:02Z</dcterms:created>
  <dcterms:modified xsi:type="dcterms:W3CDTF">2026-07-03T04:37:02Z</dcterms:modified>
</cp:coreProperties>
</file>