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施耐德电气埃尔帕索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25016US04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客户至上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全球首个ETO模式灯塔工厂：交付率从61%跃升至97%，用数据工程+AI把极致定制化从"不可能"变为"准时的日常"。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第16批 · 2026年06月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施耐德电气埃尔帕索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25016US04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美国 · 美国 · El Paso, Texas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客户至上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先进工业 · 配电开关控制设备制造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第16批 · 2026年06月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数据工程与集成物流平台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数据中心建设潮催生大量ETO（按单设计）订单，每个客户对配电柜的规格、接口、认证要求千差万别。订单、BOM、采购、生产、测试、物流六大环节数据彼此割裂，信息孤岛导致交期频繁延误，准时交付率仅61%，积压订单高达4300万美元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方案：构建统一数据工程平台+集成物流体系，打通从客户需求→产品配置→采购协同→生产执行→测试验证→物流发货的全链路数据流，实现端到端的实时可视与智能协同。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数据标准化治理：统一ERP、MES、WMS、CRM等核心系统的数据字典与接口规范，建立订单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BOM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工艺路线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15468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质量标准的参数化映射模型。 Step 2 — 数据中台搭建：整合历史订单、物料、产能、供应商绩效等全域数据，构建覆盖从设计到交付的ETO数据湖，支持多维实时查询与分析。 Step 3 — 供应链控制塔：搭建可视化供应链驾驶舱，实时呈现物料齐套率、瓶颈工序、物流节点状态，管理层一屏掌握全链条异常。 Step 4 — 智能物流调度：集成WMS与TMS系统，基于产能与交期动态优化仓储布局与配送路线，自动匹配最优出货渠道。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04.01.01 · 05.02.01 · 06.02.03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工业IoT实时监控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痛点：工厂原有设备联网率不足40%，生产线状态依赖人工巡检和纸质记录，质量检测以离线抽检为主。当问题被发现时，往往已产生批量不良品，返工成本和交付延误频繁发生。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方案：全厂部署工业IoT传感器网络，实现设备状态、工艺参数、环境数据的毫秒级采集；接入边缘计算与云边协同架构，支撑实时质量监控与预测性维护。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设备联网改造：对关键生产设备（数控折弯机、激光切割机、自动装配线）加装IoT传感器、智能网关和PLC数据采集模块，设备联网率从40%提升至98%以上。 Step 2 — 边缘数据采集：部署边缘计算节点，实时汇聚PLC/SCADA/HMI等多源数据，完成数据清洗、时序对齐和异常检测，仅将关键事件上传云端。 Step 3 — AI质量监控：在测试工位部署机器视觉系统+AI缺陷识别模型，对焊缝质量、绝缘电阻、温升等关键指标进行100%在线检测，替代人工离线抽检。 Step 4 — 预测性维护：基于设备振动、电流、温度等时序数据训练健康评估模型，提前72小时预测潜在故障，维护模式从"坏了再修"升级为"修在坏前"。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01.01.05 · 07.03.01 · 08.02.01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AI驱动的定制化排产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痛点：ETO模式下每份订单都是"非标品"，产品配置组合数以万计。传统人工排产依赖计划员的经验直觉，面对紧急插单、物料延期等动态变化几乎束手无策，产线频繁出现等待浪费和加班赶工。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方案：部署AI排产引擎，将历史排产数据、产线约束条件（设备能力、人工技能、模具共用性）和订单交期要求输入机器学习模型，实时动态生成最优生产计划，实现"千人千面"的定制化柔性排产。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订单参数化建模：将每份ETO订单的关键特征（电流等级、柜体尺寸、认证标准、特殊元器件）编码为结构化参数集，建立订单特征向量数据库。 Step 2 — AI模型训练：基于3年以上历史排产记录、工时数据和交付结果训练约束满足+强化学习混合模型，学习"什么样的订单放在哪条线、什么顺序做"最优。 Step 3 — 动态滚动排产：实时接入新订单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AI秒级生成排产方案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自动推送至各工位的数字化看板，排产周期从天级压缩至分钟级。 Step 4 — 自适应重排：当发生紧急插单、设备故障、物料延迟等异常时，AI在30秒内完成全局重排，推送调整后的工单序列至MES执行系统。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03.03.01 · 02.03.01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准时交付率 (OTD)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+36pp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从严重延滞跃升至世界级标杆水平，客户信任度根本性扭转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交付周期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ETO模式从接单到发货全流程提效超三分之一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积压订单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清零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4300万美元积压全面消化，现金流与客户关系双重改善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核心绩效：准时交付率 (OTD) +36pp · 交付周期 ↓35% · 积压订单 清零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企业：施耐德电气埃尔帕索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先进工业 · 配电开关控制设备制造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地点：美国 美国 · El Paso, Texas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国标分类：先进工业 · 配电开关控制设备制造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批次：第16批 · 2026年06月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2026-07-02T00:24:49Z</dcterms:created>
  <dcterms:modified xsi:type="dcterms:W3CDTF">2026-07-02T00:24:49Z</dcterms:modified>
</cp:coreProperties>
</file>