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青岛中集冷藏箱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25216CN06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50余项AI与数字化应用落地，交付周期缩短32%、缺陷率腰斩47%、加工成本下降24%——全球集装箱行业首个灯塔工厂，在胶州湾畔用数据驱动重塑了冷藏箱制造的底层逻辑。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青岛中集冷藏箱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25216CN06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胶州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AI驱动的生产流程优化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痛点：全球贸易波动下，客户对冷藏箱的隔热性能与交货周期要求不断提升，传统依赖经验排产的模式无法快速响应多品种、变批量订单，产线瓶颈频现，资源利用率偏低。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方案：基于工业互联网平台打通OT/IT数据壁垒，构建AI辅助的端到端生产调度引擎，将订单特征、设备状态、物料供给和工艺参数实时建模，实现从经验排产到数据驱动排产的范式转变。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OT/IT数据采集与融合：在关键工位部署IoT传感网络，建立统一的工业数据总线，打通MES、ERP、WMS等系统数据孤岛，实现全生产要素的实时映射。 Step 2 — 产线数字孪生建模：构建产线级别的数字孪生模型，模拟不同订单组合下的排产方案，识别瓶颈工序并预演优化效果。 Step 3 — AI排产引擎上线：开发基于机器学习的智能排产算法，综合考虑设备可用性、模具切换时间、人员技能等约束条件，自动生成最优生产计划。 Step 4 — 实时动态调度：接入生产线实时数据，当出现设备异常或紧急插单时，引擎在分钟内重新计算并推送调整后的排产方案。 Step 5 — 全流程绩效看板：建立从接单到交付的全链路可视化仪表盘，管理者可实时追踪每个工单的进度与偏差。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05.04.02 · 02.03.01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智能质量检测系统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痛点：冷藏集装箱的焊接质量、密封性和隔热层均匀度直接影响产品寿命与安全，传统人工目检依赖经验、漏检率高，且无法形成结构化的质量数据用于工艺改进。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方案：部署基于机器视觉与深度学习融合的智能质量检测系统，覆盖焊接、密封、涂装等关键工序，实现从"人眼判断"到"AI判定"的质检模式升级，并将检测数据实时反馈到工艺优化闭环。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高精度视觉采集部署：在焊接、密封测试、表面涂装等关键工位安装工业相机与多光谱传感器，构建全方位视觉采集网络。 Step 2 — 缺陷样本库建设与模型训练：收集数万张标注过的缺陷图像，涵盖焊缝气孔、密封胶不均匀、涂层瑕疵等典型问题，训练卷积神经网络（CNN）检测模型。 Step 3 — 在线实时检测上线：将训练好的模型部署到边缘计算节点，对生产线上每一件产品进行毫秒级自动检测，异常实时告警并自动标记。 Step 4 — 质量数据回溯与工艺闭环：将检测结果与MES工单、工艺参数关联，建立质量大数据平台，分析缺陷与工艺参数的关联关系，驱动工艺参数的自动调优。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02.04.03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数字化的资源动态配置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痛点：冷藏箱制造涉及大量原材料（钢材、发泡料、制冷机组等），采购周期长、库存占用高。传统物料管理依赖计划员经验，难以应对订单波动和供应链中断，经常出现"该到的没到、不该到的堆积"。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方案：建立数字化资源动态配置平台，打通供应商、仓储、产线三方数据，以AI算法实现物料需求的精准预测和资源的弹性调配，从"推式备料"转向"拉式供给"。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供应链数据贯通：与核心供应商建立EDI电子数据交换通道，实现原材料库存、在途状态、预计到货时间的实时可见。 Step 2 — 物料需求预测建模：结合历史订单数据、市场趋势和排产计划，构建基于时序预测的物料需求模型，提前3-7天预警物料缺口。 Step 3 — 智能仓储调度：部署WMS升级版和AGV搬运系统，实现物料从入库到线边的自动化流转；产线呼叫系统与仓储系统联动，按需准时配送。 Step 4 — 资源弹性分配引擎：当出现紧急订单或物料短缺时，系统自动计算最优的资源重分配方案，平衡多条产线之间的物料、人力和设备资源。 Step 5 — 全链路成本看板：建立从采购到消耗的全链路成本追踪体系，实时核算每个工单的实际加工成本，识别异常波动并推送改进建议。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04.02.03 · 03.04.01 · 06.02.03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制造交付周期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AI排产引擎消除产线瓶颈，订单响应从"天级"缩短至"小时级"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机器视觉AI检测全覆盖，从人工抽检升级为100%在线全检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加工成本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资源动态配置消除等待浪费，物料按需拉动配送到线边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核心绩效：制造交付周期 ↓32% · 产品缺陷率 ↓47% · 加工成本 ↓24%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企业：青岛中集冷藏箱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胶州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2026-07-01T03:29:25Z</dcterms:created>
  <dcterms:modified xsi:type="dcterms:W3CDTF">2026-07-01T03:29:25Z</dcterms:modified>
</cp:coreProperties>
</file>