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罗克韦尔自动化新加坡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25516SG09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1000+ SKU多品种小批量、年换线20000+次——罗克韦尔自动化用自身工厂证明：工业自动化的终极"吃狗粮测试"，交出人均产能↑43%的成绩单。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罗克韦尔自动化新加坡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25516SG09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新加坡 · 新加坡 · 新加坡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柔性自动化生产线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痛点：该厂生产1000+种SKU，涵盖PLC、I/O模块、变频器等多品类产品，年度产线换线逾20000次。传统产线切换依赖人工干预，换线耗时长、灵活性不足，严重制约小批量订单的交付效率。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方案：部署模块化柔性自动化产线，集成工业机器人与自动化物料搬运系统，结合AI动态排产引擎实时优化产线切换策略，实现同一产线在不同产品间快速无缝切换。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产线瓶颈诊断：通过IoT传感器和MES系统采集全产线生产节拍、换线时间、设备状态数据，识别换线作业中的时间浪费点。 Step 2 — 模块化产线改造：引入可重构工装夹具和快换系统，部署协作机器人替代人工上下料，实现关键工位"即插即用"式产品切换。 Step 3 — AI动态排产上线：基于历史订单数据和实时产能模型，利用机器学习算法自动计算最优排产序列，最小化换线总时长。 Step 4 — 全局协同优化：将排产系统与ERP/SCM打通，实现从订单接收到产线执行的端到端数据闭环。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01.02.02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AI驱动的质量控制系统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痛点：工业控制硬件（PLC、I/O模块）对可靠性要求极高，传统人工目检与抽检方式漏检率高、反馈滞后。在20000+次换线的高频切换场景下，工艺参数偏移和质量波动风险被成倍放大。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方案：构建AI驱动的在线质量控制系统，融合机器视觉、过程传感器和工艺参数实时分析，实现100%在线检测与缺陷根因闭环追溯。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数据采集层搭建：在关键工位部署高分辨率工业相机和过程传感器（温度、振动、电流），实时采集产品外观、尺寸、焊接质量等多维数据。 Step 2 — AI视觉模型训练：基于百万级标注图像构建深度学习缺陷检测模型，覆盖焊点不良、丝印偏移、元器件错装等常见缺陷类型。 Step 3 — 实时在线检测上线：将模型部署到边缘计算节点，实现毫秒级推理速度，在生产节拍内完成100%产品检测，不良品自动拦截不流入下道工序。 Step 4 — 根因追溯闭环：将缺陷数据反向关联至工艺参数和换线记录，通过根因分析模型定位质量波动的源头工序，触发自动调参或预警。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智能运维与预测性维护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痛点：20000+次年换线意味着产线设备处于极高频率的启停和参数切换状态，传统"定时维保"模式要么过度维护浪费成本，要么漏维护导致非计划停机。同时新员工面对复杂设备体系，培训周期长、上手慢。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方案：构建预测性维护平台，整合设备IoT数据与AI故障诊断模型，将维护策略从"定时"升级为"按需"。同时搭建标准化数字知识库与AI辅助培训系统。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设备全域IoT接入：对关键设备（机器人、CNC、传送系统、测试台）加装振动、温度、电流传感器，实时采集运行状态数据并汇聚至工业数据平台。 Step 2 — 故障预测模型开发：基于设备历史运行数据和维修记录，训练异常检测和剩余寿命预测模型，预警窗口提前48小时以上。 Step 3 — 智能维保工单系统：模型发出的预警自动生成维保工单，按紧急程度和备件库存智能派单给工程师，实现从"发现异常"到"维修完成"的全数字化闭环。 Step 4 — 数字知识库与AI培训：将资深工程师的排故经验转化为结构化知识图谱，配合AR辅助维修指引，新员工可通过手机扫描设备二维码即可获得"手把手"维修指导。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08.02.01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人均产能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每工时产出提升43%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柔性自动化消除换线等待时间，AI排产优化设备利用率，一线操作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缺陷减少超过三分之一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AI在线100%全检取代人工抽检，缺陷在产线上即被拦截，避免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新员工培训周期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上岗时间缩短三分之二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AI知识助手+AR辅助维修+标准化工序沉淀，隐性经验数字化，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核心绩效：人均产能 每工时产出提升43% · 产品缺陷率 缺陷减少超过三分之一 · 新员工培训周期 上岗时间缩短三分之二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企业：罗克韦尔自动化新加坡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地点：新加坡 新加坡 · 新加坡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2026-06-30T09:12:55Z</dcterms:created>
  <dcterms:modified xsi:type="dcterms:W3CDTF">2026-06-30T09:12:55Z</dcterms:modified>
</cp:coreProperties>
</file>