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联合利华哈里瓦工厂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25716IN11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当SKU激增50%、需求波动扩大四倍，联合利华哈里瓦工厂用Agentic AI神经中枢将订单响应时间缩短72%，完成从"大规模量产"到"小批量敏捷制造"的基因重塑。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联合利华哈里瓦工厂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25716IN11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 · 哈里瓦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 · 日用化学产品制造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订单响应时间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大幅缩短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Agentic AI神经中枢实时调度，从接单到交付全链路压缩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OTIF交付率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行业顶尖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端到端供应链韧性增强，交付可靠性达行业标杆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产线换线效率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显著提升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Nano 3.0磁悬浮技术实现多产品零换线同步运行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库存持有天数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资金释放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AI需求预测驱动精准库存，减少过量备货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最小起订量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柔性突破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磁悬浮+智能排产支撑小批量定制，释放电商长尾需求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核心绩效：订单响应时间 大幅缩短 · OTIF交付率 行业顶尖 · 产线换线效率 显著提升 · 库存持有天数 资金释放 · 最小起订量 柔性突破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企业：联合利华哈里瓦工厂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 · 日用化学产品制造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地点：印度 哈里瓦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 · 日用化学产品制造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2026-06-29T04:45:59Z</dcterms:created>
  <dcterms:modified xsi:type="dcterms:W3CDTF">2026-06-29T04:45:59Z</dcterms:modified>
</cp:coreProperties>
</file>