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日日顺青岛智慧物流园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25816CN12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供应链韧性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AI代替人做决策——订单履约×仓储运营×车辆调度全链路智能决策，让"最笨重"的大件物流实现敏捷响应：响应速度↑48% · 库存周转↑40% · 运输成本↓23%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第16批 · 2026年06月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日日顺青岛智慧物流园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25816CN12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青岛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供应链韧性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先进工业 / 通用仓储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第16批 · 2026年06月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AI驱动的订单履约系统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痛点：大件物流B2B/B2C混合订单激增，订单结构复杂（多SKU、多仓、多客户），传统人工派单效率低、易出错，无法应对"双11"等流量洪峰，履约时效与准确性难以保证。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方案：搭建AI驱动的智能订单履约引擎，融合需求预测、智能分仓、路径优化、自动派单四大模块，实现从订单接收到最后一公里交付的全链路AI决策闭环。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订单数据中台建设：将B2B、B2C等多渠道订单数据统一接入数据中台，建立标准化订单画像模型（品类、体积、时效、目的地） Step 2 — AI需求预测引擎部署：基于历史订单+促销日历+区域消费特征，训练时序预测模型，提前72小时预判订单峰值与区域分布 Step 3 — 智能分仓与库存预置：根据预测结果，自动计算最优分仓策略，将高频SKU提前调拨至区域前置仓，压缩履约半径 Step 4 — 动态路由与派单优化：结合实时运力、交通路况、客户时效窗口，AI实时计算最优配送路线与承运商匹配 Step 5 — 异常自愈与持续学习：订单异常（拒收/改址/退换）实时触发重调度，算法根据履约反馈持续在线学习优化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05.02.01 · 04.02.03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智能仓储运营平台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痛点：大件商品（家电、家居）体积大、重量高、SKU繁多，传统仓储依赖人工经验排布储位，空间利用率低（不足60%），拣货路径长，盘点周期长、误差率高。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方案：构建"数字孪生+智能装备+AI调度"三位一体的智慧仓储平台，实现储位动态优化、机器人协同拣选、实时库存可视化的全自动化仓储运营。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仓储数字孪生建模：对园区仓储空间进行3D激光扫描建模，构建高精度数字孪生体，实时映射物理仓内货位状态、设备位置、人员动线 Step 2 — 智能储位动态优化：基于商品热度、体积、关联购买等特征，AI算法每日自动优化储位分配，高频品靠近出库口，关联品相邻存放 Step 3 — AGV/AMR机器人集群部署：引入激光SLAM导航的自主移动机器人（AMR），实现"货到人"拣选模式，机器人自动搬运货架至拣选站 Step 4 — AI视觉智能盘点：部署机器视觉系统+无人机巡航，实现每日自动盘点，库存准确率从92%提升至99.8% Step 5 — 全链路数据贯通：WMS与订单履约引擎、运输调度系统实时数据互通，入库即分配最优出库路径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03.04.01 · 01.04.01 · 01.03.02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动态车辆调度与承运竞价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痛点：大件物流运输成本占比高达总履约成本的45%，传统人工调度依赖调度员经验，车辆空驶率高（约35%）、承运商竞价不透明、在途异常无法实时干预。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方案：构建"AI动态调度+智能竞价+全程可视化"运输管理平台，以运筹优化算法替代人工排车，以实时竞价机制替代固定运价，以IoT车联网实现全程透明。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运输数据全面数字化：整合自有车队GPS、承运商TMS、第三方运力平台数据，构建统一的运输数据湖，覆盖车型、运价、时效、评价等多维度 Step 2 — AI智能排车与路径优化：运筹优化求解器（OR-Tools）每日自动生成最优车辆调度方案，综合考虑订单时效、车型匹配、拼载效率、返程配货 Step 3 — 实时承运商竞价平台：基于区块链智能合约的透明竞价机制，订单自动发布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承运商实时报价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48640" y="288036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AI自动匹配最优方案，竞价周期从3天压缩至30分钟 Step 4 — IoT全程可视化监控：车载IoT终端+电子围栏+温湿度传感器，实现运输全程实时轨迹追踪与异常预警（偏航、超时、温控异常） Step 5 — 智能运费结算与承运商评级：自动对账结算，基于准时率、破损率、投诉率等指标构建承运商数字画像，驱动优胜劣汰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04.01.01 · 05.03.03 · 04.03.01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6" name="Text 14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整体响应速度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↑48%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AI引擎秒级决策替代人工小时级派单，订单从接收到出库全链路自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库存周转率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↑40%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智能储位优化+需求预测前置仓，SKU周转天数大幅缩短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运输成本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↓23%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AI排车降低空驶率，竞价透明化降低运价，拼载优化提升装载率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核心绩效：整体响应速度 ↑48% · 库存周转率 ↑40% · 运输成本 ↓23%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企业：日日顺青岛智慧物流园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先进工业 / 通用仓储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青岛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国标分类：先进工业 / 通用仓储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批次：第16批 · 2026年06月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2026-06-26T04:37:02Z</dcterms:created>
  <dcterms:modified xsi:type="dcterms:W3CDTF">2026-06-26T04:37:02Z</dcterms:modified>
</cp:coreProperties>
</file>