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施耐德电气北京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26016CN14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范围1碳排大降65%、范围2归零、范围3削减43%——施耐德电气北京工厂以50+项技术方案，重新定义"配电开关制造"的绿色上限。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施耐德电气北京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26016CN14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北京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无SF6产品设计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痛点：六氟化硫(SF6)是GWP值高达CO₂的23,500倍的温室气体，传统中压开关设备依赖SF6作绝缘介质，面临日益严苛的环保法规与客户绿色采购压力。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方案：以干燥空气+真空灭弧技术全面替代SF6绝缘方案，重构中压开关产品线，从"含SF6"到"SF6-free"的范式转移。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材料研发：开发干燥空气替代SF6作绝缘介质，攻克气压-绝缘强度-体积的三元平衡难题 Step 2 — 结构创新：设计真空灭弧室+固体绝缘屏蔽的复合绝缘体系，通过电场仿真优化极间间隙 Step 3 — 数字化验证：AI仿真平台加速新品设计迭代，将传统试错型研发周期缩短40%以上 Step 4 — 产线改造：中压开关产线全面切换为SF6-free工艺，建立无SF6洁净生产环境 Step 5 — 产品认证：通过IEC 62271等国际标准的全系列型式试验，取得全球市场准入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01.02.01 · 02.01.03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供应商脱碳计划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痛点：供应链碳排放（范围3）通常占制造企业总碳足迹80%以上，1600+家中国供应商碳排放数据分散、核算标准不一，缺乏系统性脱碳协同机制。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方案：搭建供应商碳排放数字化管理平台，以"碳数据透明→脱碳辅导→绿色采购"三阶段推动全链条减碳协同。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碳数据采集：为关键供应商部署碳排放数据采集终端，基于IoT+API对接实现范围3碳排放全量可视化 Step 2 — 平台建设：搭建供应商碳管理SaaS平台，统一碳核算标准（GHG Protocol），实现碳数据的自动采集、验证与报告 Step 3 — 脱碳辅导：向供应商提供能效诊断、绿电采购、工艺优化等脱碳技术支持，建立"碳能力建设"知识库 Step 4 — 绿色采购：将碳排放绩效纳入供应商KPI评估，设定逐年递减的碳强度目标，优先采购低碳原材料 Step 5 — AI持续优化：AI算法预测供应链碳排放趋势，自动推荐最优减碳路径与替代供应商方案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SF6循环利用体系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痛点：存量设备SF6在检修、退役环节存在泄漏风险，传统处理以排放为主，既造成温室气体排放，也浪费了高价值工业气体资源。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方案：构建"回收→净化→追踪→再利用"全生命周期闭环，实现存量SF6气体零泄漏管理，从"排放"转向"循环"。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回收网络：在全国服务站点部署SF6气体回收装置，覆盖设备检修与退役全场景，回收率超98% Step 2 — 净化提纯：建立SF6气体净化处理中心，通过多级过滤+分子筛吸附实现99.9%纯度还原，达到IEC 60376新气标准 Step 3 — 数字化追踪：IoT标签+区块链技术为每批次SF6建立"气体护照"，记录从生产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使用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回收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净化的全生命周期 Step 4 — 再利用闭环：净化后SF6重新充入在运设备，减少新气采购量85%以上，形成"气体即服务"模式 Step 5 — 智能检漏：红外成像+AI视觉巡检系统，每4小时自动扫描厂区SF6泄漏点，实现秒级告警与精准定位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03.02.03 · 09.01.02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范围1碳排放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下降65%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直接排放（燃料燃烧、工艺排放、SF6逸散）大幅削减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范围2碳排放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厂区外购电力全面转向绿电（风/光直购+绿证），实现净零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提升36%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AI能源管理系统+数字化精益，单位产值能耗大幅下降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核心绩效：范围1碳排放 下降65% · 范围2碳排放 ↓100% · 能源效率 提升36%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企业：施耐德电气北京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北京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2026-06-25T03:08:12Z</dcterms:created>
  <dcterms:modified xsi:type="dcterms:W3CDTF">2026-06-25T03:08:12Z</dcterms:modified>
</cp:coreProperties>
</file>